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0" r:id="rId1"/>
  </p:sldMasterIdLst>
  <p:notesMasterIdLst>
    <p:notesMasterId r:id="rId17"/>
  </p:notesMasterIdLst>
  <p:sldIdLst>
    <p:sldId id="256" r:id="rId2"/>
    <p:sldId id="257" r:id="rId3"/>
    <p:sldId id="258" r:id="rId4"/>
    <p:sldId id="260" r:id="rId5"/>
    <p:sldId id="261" r:id="rId6"/>
    <p:sldId id="264" r:id="rId7"/>
    <p:sldId id="281" r:id="rId8"/>
    <p:sldId id="279" r:id="rId9"/>
    <p:sldId id="280" r:id="rId10"/>
    <p:sldId id="270" r:id="rId11"/>
    <p:sldId id="272" r:id="rId12"/>
    <p:sldId id="273" r:id="rId13"/>
    <p:sldId id="269" r:id="rId14"/>
    <p:sldId id="274" r:id="rId15"/>
    <p:sldId id="27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B88A7D-C22D-5048-8B5A-0C010226AFD8}" v="23" dt="2024-12-02T02:54:19.889"/>
    <p1510:client id="{117E9BDC-9F2C-4ACF-9B98-0D0DB5C8E4AC}" v="56" dt="2024-12-02T01:31:24.050"/>
    <p1510:client id="{1374A457-C8D8-6EDF-6EC7-C9DAA83F58ED}" v="118" dt="2024-12-02T04:40:00.621"/>
    <p1510:client id="{374F8F77-33DC-4D79-0A30-03CD11CEFAB1}" v="157" dt="2024-12-02T03:03:20.582"/>
    <p1510:client id="{4EEA1626-F446-B7F6-5123-AAB749A7C9E5}" v="411" dt="2024-12-01T23:57:32.908"/>
    <p1510:client id="{71AEDAA5-5EAF-BD3C-7F97-2B1D7027E67F}" v="359" dt="2024-12-01T21:41:08.808"/>
    <p1510:client id="{7DA6252B-F782-7B70-39F4-D43B98DB1897}" v="77" dt="2024-12-02T02:37:04.250"/>
    <p1510:client id="{802D316E-0B21-169C-9C59-65FFE3878AF8}" v="5" dt="2024-12-01T21:38:39.317"/>
    <p1510:client id="{8CD898DC-06FE-EBD9-78B7-AF3B617A01AC}" v="775" dt="2024-12-01T17:35:23.627"/>
    <p1510:client id="{8DE48D4F-2ACC-B9FB-2301-7BE2105BCFE1}" v="7" dt="2024-12-02T00:00:22.504"/>
    <p1510:client id="{913CDF5A-510B-C010-036D-79AA8D1B779E}" v="1" dt="2024-12-01T21:29:38.050"/>
    <p1510:client id="{9D5299BF-AA82-411D-AFC7-607397610AA6}" v="47" dt="2024-12-02T02:47:39.613"/>
    <p1510:client id="{FD157BE5-DCCD-BDAE-BD35-3F52C7E78D83}" v="119" dt="2024-12-02T00:47:38.722"/>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o, Lamin" userId="S::laminsuso@my.unt.edu::b33a90fa-44ca-4289-8431-cb8ab7ea6b8e" providerId="AD" clId="Web-{8DE48D4F-2ACC-B9FB-2301-7BE2105BCFE1}"/>
    <pc:docChg chg="modSld">
      <pc:chgData name="Suso, Lamin" userId="S::laminsuso@my.unt.edu::b33a90fa-44ca-4289-8431-cb8ab7ea6b8e" providerId="AD" clId="Web-{8DE48D4F-2ACC-B9FB-2301-7BE2105BCFE1}" dt="2024-12-02T00:00:22.504" v="6" actId="14100"/>
      <pc:docMkLst>
        <pc:docMk/>
      </pc:docMkLst>
      <pc:sldChg chg="modSp">
        <pc:chgData name="Suso, Lamin" userId="S::laminsuso@my.unt.edu::b33a90fa-44ca-4289-8431-cb8ab7ea6b8e" providerId="AD" clId="Web-{8DE48D4F-2ACC-B9FB-2301-7BE2105BCFE1}" dt="2024-12-02T00:00:22.504" v="6" actId="14100"/>
        <pc:sldMkLst>
          <pc:docMk/>
          <pc:sldMk cId="3424061473" sldId="272"/>
        </pc:sldMkLst>
        <pc:picChg chg="mod">
          <ac:chgData name="Suso, Lamin" userId="S::laminsuso@my.unt.edu::b33a90fa-44ca-4289-8431-cb8ab7ea6b8e" providerId="AD" clId="Web-{8DE48D4F-2ACC-B9FB-2301-7BE2105BCFE1}" dt="2024-12-01T23:59:59.082" v="4" actId="14100"/>
          <ac:picMkLst>
            <pc:docMk/>
            <pc:sldMk cId="3424061473" sldId="272"/>
            <ac:picMk id="4" creationId="{72D7FDEB-83D8-F7BA-29C5-0D8E3EB74280}"/>
          </ac:picMkLst>
        </pc:picChg>
        <pc:picChg chg="mod">
          <ac:chgData name="Suso, Lamin" userId="S::laminsuso@my.unt.edu::b33a90fa-44ca-4289-8431-cb8ab7ea6b8e" providerId="AD" clId="Web-{8DE48D4F-2ACC-B9FB-2301-7BE2105BCFE1}" dt="2024-12-02T00:00:22.504" v="6" actId="14100"/>
          <ac:picMkLst>
            <pc:docMk/>
            <pc:sldMk cId="3424061473" sldId="272"/>
            <ac:picMk id="5" creationId="{212137A7-AB8E-96BC-7106-246F2589EFA5}"/>
          </ac:picMkLst>
        </pc:picChg>
      </pc:sldChg>
      <pc:sldChg chg="modSp">
        <pc:chgData name="Suso, Lamin" userId="S::laminsuso@my.unt.edu::b33a90fa-44ca-4289-8431-cb8ab7ea6b8e" providerId="AD" clId="Web-{8DE48D4F-2ACC-B9FB-2301-7BE2105BCFE1}" dt="2024-12-01T23:58:20.535" v="3" actId="14100"/>
        <pc:sldMkLst>
          <pc:docMk/>
          <pc:sldMk cId="2903677663" sldId="273"/>
        </pc:sldMkLst>
        <pc:picChg chg="mod">
          <ac:chgData name="Suso, Lamin" userId="S::laminsuso@my.unt.edu::b33a90fa-44ca-4289-8431-cb8ab7ea6b8e" providerId="AD" clId="Web-{8DE48D4F-2ACC-B9FB-2301-7BE2105BCFE1}" dt="2024-12-01T23:58:20.535" v="3" actId="14100"/>
          <ac:picMkLst>
            <pc:docMk/>
            <pc:sldMk cId="2903677663" sldId="273"/>
            <ac:picMk id="4" creationId="{82366F1B-F2AF-B50F-B58E-C53336C304BE}"/>
          </ac:picMkLst>
        </pc:picChg>
        <pc:picChg chg="mod">
          <ac:chgData name="Suso, Lamin" userId="S::laminsuso@my.unt.edu::b33a90fa-44ca-4289-8431-cb8ab7ea6b8e" providerId="AD" clId="Web-{8DE48D4F-2ACC-B9FB-2301-7BE2105BCFE1}" dt="2024-12-01T23:58:00.769" v="1" actId="14100"/>
          <ac:picMkLst>
            <pc:docMk/>
            <pc:sldMk cId="2903677663" sldId="273"/>
            <ac:picMk id="5" creationId="{D95FC379-EA6E-A954-56ED-1044C37FF0C0}"/>
          </ac:picMkLst>
        </pc:picChg>
      </pc:sldChg>
    </pc:docChg>
  </pc:docChgLst>
  <pc:docChgLst>
    <pc:chgData name="Gurunathan, Deepeka" userId="S::deepekagurunathan@my.unt.edu::355045a6-d952-4261-b446-ea5a49fbc57f" providerId="AD" clId="Web-{8CD898DC-06FE-EBD9-78B7-AF3B617A01AC}"/>
    <pc:docChg chg="addSld delSld modSld sldOrd">
      <pc:chgData name="Gurunathan, Deepeka" userId="S::deepekagurunathan@my.unt.edu::355045a6-d952-4261-b446-ea5a49fbc57f" providerId="AD" clId="Web-{8CD898DC-06FE-EBD9-78B7-AF3B617A01AC}" dt="2024-12-01T17:35:21.877" v="601" actId="20577"/>
      <pc:docMkLst>
        <pc:docMk/>
      </pc:docMkLst>
      <pc:sldChg chg="delSp modSp">
        <pc:chgData name="Gurunathan, Deepeka" userId="S::deepekagurunathan@my.unt.edu::355045a6-d952-4261-b446-ea5a49fbc57f" providerId="AD" clId="Web-{8CD898DC-06FE-EBD9-78B7-AF3B617A01AC}" dt="2024-12-01T17:33:50.843" v="567"/>
        <pc:sldMkLst>
          <pc:docMk/>
          <pc:sldMk cId="4148386920" sldId="262"/>
        </pc:sldMkLst>
        <pc:spChg chg="mod">
          <ac:chgData name="Gurunathan, Deepeka" userId="S::deepekagurunathan@my.unt.edu::355045a6-d952-4261-b446-ea5a49fbc57f" providerId="AD" clId="Web-{8CD898DC-06FE-EBD9-78B7-AF3B617A01AC}" dt="2024-12-01T17:33:42.452" v="566" actId="1076"/>
          <ac:spMkLst>
            <pc:docMk/>
            <pc:sldMk cId="4148386920" sldId="262"/>
            <ac:spMk id="2" creationId="{99B57F4E-2A76-343D-C6B1-D574E15A684D}"/>
          </ac:spMkLst>
        </pc:spChg>
        <pc:spChg chg="del">
          <ac:chgData name="Gurunathan, Deepeka" userId="S::deepekagurunathan@my.unt.edu::355045a6-d952-4261-b446-ea5a49fbc57f" providerId="AD" clId="Web-{8CD898DC-06FE-EBD9-78B7-AF3B617A01AC}" dt="2024-12-01T17:33:50.843" v="567"/>
          <ac:spMkLst>
            <pc:docMk/>
            <pc:sldMk cId="4148386920" sldId="262"/>
            <ac:spMk id="23" creationId="{AF2F604E-43BE-4DC3-B983-E071523364F8}"/>
          </ac:spMkLst>
        </pc:spChg>
      </pc:sldChg>
      <pc:sldChg chg="del">
        <pc:chgData name="Gurunathan, Deepeka" userId="S::deepekagurunathan@my.unt.edu::355045a6-d952-4261-b446-ea5a49fbc57f" providerId="AD" clId="Web-{8CD898DC-06FE-EBD9-78B7-AF3B617A01AC}" dt="2024-12-01T17:33:24.576" v="565"/>
        <pc:sldMkLst>
          <pc:docMk/>
          <pc:sldMk cId="1288294906" sldId="265"/>
        </pc:sldMkLst>
      </pc:sldChg>
      <pc:sldChg chg="addSp delSp modSp mod modShow">
        <pc:chgData name="Gurunathan, Deepeka" userId="S::deepekagurunathan@my.unt.edu::355045a6-d952-4261-b446-ea5a49fbc57f" providerId="AD" clId="Web-{8CD898DC-06FE-EBD9-78B7-AF3B617A01AC}" dt="2024-12-01T17:35:21.877" v="601" actId="20577"/>
        <pc:sldMkLst>
          <pc:docMk/>
          <pc:sldMk cId="3483701704" sldId="266"/>
        </pc:sldMkLst>
        <pc:spChg chg="mod">
          <ac:chgData name="Gurunathan, Deepeka" userId="S::deepekagurunathan@my.unt.edu::355045a6-d952-4261-b446-ea5a49fbc57f" providerId="AD" clId="Web-{8CD898DC-06FE-EBD9-78B7-AF3B617A01AC}" dt="2024-12-01T17:35:21.877" v="601" actId="20577"/>
          <ac:spMkLst>
            <pc:docMk/>
            <pc:sldMk cId="3483701704" sldId="266"/>
            <ac:spMk id="2" creationId="{2BFB37E4-A297-BEFF-6631-A2286967994C}"/>
          </ac:spMkLst>
        </pc:spChg>
        <pc:spChg chg="add del mod">
          <ac:chgData name="Gurunathan, Deepeka" userId="S::deepekagurunathan@my.unt.edu::355045a6-d952-4261-b446-ea5a49fbc57f" providerId="AD" clId="Web-{8CD898DC-06FE-EBD9-78B7-AF3B617A01AC}" dt="2024-12-01T15:04:50.130" v="51"/>
          <ac:spMkLst>
            <pc:docMk/>
            <pc:sldMk cId="3483701704" sldId="266"/>
            <ac:spMk id="3" creationId="{EDFB2587-6D4E-5315-9B91-DBB8384218F9}"/>
          </ac:spMkLst>
        </pc:spChg>
        <pc:spChg chg="add mod">
          <ac:chgData name="Gurunathan, Deepeka" userId="S::deepekagurunathan@my.unt.edu::355045a6-d952-4261-b446-ea5a49fbc57f" providerId="AD" clId="Web-{8CD898DC-06FE-EBD9-78B7-AF3B617A01AC}" dt="2024-12-01T17:34:02.515" v="569" actId="20577"/>
          <ac:spMkLst>
            <pc:docMk/>
            <pc:sldMk cId="3483701704" sldId="266"/>
            <ac:spMk id="5" creationId="{701A8139-641F-6999-3856-415E7ED57C01}"/>
          </ac:spMkLst>
        </pc:spChg>
        <pc:spChg chg="del">
          <ac:chgData name="Gurunathan, Deepeka" userId="S::deepekagurunathan@my.unt.edu::355045a6-d952-4261-b446-ea5a49fbc57f" providerId="AD" clId="Web-{8CD898DC-06FE-EBD9-78B7-AF3B617A01AC}" dt="2024-12-01T15:05:08.146" v="56"/>
          <ac:spMkLst>
            <pc:docMk/>
            <pc:sldMk cId="3483701704" sldId="266"/>
            <ac:spMk id="31" creationId="{AF2F604E-43BE-4DC3-B983-E071523364F8}"/>
          </ac:spMkLst>
        </pc:spChg>
        <pc:picChg chg="mod">
          <ac:chgData name="Gurunathan, Deepeka" userId="S::deepekagurunathan@my.unt.edu::355045a6-d952-4261-b446-ea5a49fbc57f" providerId="AD" clId="Web-{8CD898DC-06FE-EBD9-78B7-AF3B617A01AC}" dt="2024-12-01T15:50:36.253" v="277" actId="14100"/>
          <ac:picMkLst>
            <pc:docMk/>
            <pc:sldMk cId="3483701704" sldId="266"/>
            <ac:picMk id="4" creationId="{A82BAD84-2CCF-9736-F87F-CA7B4C2BD30D}"/>
          </ac:picMkLst>
        </pc:picChg>
      </pc:sldChg>
      <pc:sldChg chg="new del ord">
        <pc:chgData name="Gurunathan, Deepeka" userId="S::deepekagurunathan@my.unt.edu::355045a6-d952-4261-b446-ea5a49fbc57f" providerId="AD" clId="Web-{8CD898DC-06FE-EBD9-78B7-AF3B617A01AC}" dt="2024-12-01T14:50:19.941" v="35"/>
        <pc:sldMkLst>
          <pc:docMk/>
          <pc:sldMk cId="2418165522" sldId="277"/>
        </pc:sldMkLst>
      </pc:sldChg>
      <pc:sldChg chg="modSp new del">
        <pc:chgData name="Gurunathan, Deepeka" userId="S::deepekagurunathan@my.unt.edu::355045a6-d952-4261-b446-ea5a49fbc57f" providerId="AD" clId="Web-{8CD898DC-06FE-EBD9-78B7-AF3B617A01AC}" dt="2024-12-01T16:02:31.578" v="349"/>
        <pc:sldMkLst>
          <pc:docMk/>
          <pc:sldMk cId="1251854172" sldId="278"/>
        </pc:sldMkLst>
        <pc:spChg chg="mod">
          <ac:chgData name="Gurunathan, Deepeka" userId="S::deepekagurunathan@my.unt.edu::355045a6-d952-4261-b446-ea5a49fbc57f" providerId="AD" clId="Web-{8CD898DC-06FE-EBD9-78B7-AF3B617A01AC}" dt="2024-12-01T15:55:16.904" v="305" actId="20577"/>
          <ac:spMkLst>
            <pc:docMk/>
            <pc:sldMk cId="1251854172" sldId="278"/>
            <ac:spMk id="2" creationId="{4EEA0761-47C1-0E74-5416-A9BC94A61019}"/>
          </ac:spMkLst>
        </pc:spChg>
        <pc:spChg chg="mod">
          <ac:chgData name="Gurunathan, Deepeka" userId="S::deepekagurunathan@my.unt.edu::355045a6-d952-4261-b446-ea5a49fbc57f" providerId="AD" clId="Web-{8CD898DC-06FE-EBD9-78B7-AF3B617A01AC}" dt="2024-12-01T14:48:54.220" v="20" actId="14100"/>
          <ac:spMkLst>
            <pc:docMk/>
            <pc:sldMk cId="1251854172" sldId="278"/>
            <ac:spMk id="3" creationId="{83339A1D-A8E8-9BE7-DD52-233FF19FBA50}"/>
          </ac:spMkLst>
        </pc:spChg>
      </pc:sldChg>
      <pc:sldChg chg="addSp delSp modSp add replId">
        <pc:chgData name="Gurunathan, Deepeka" userId="S::deepekagurunathan@my.unt.edu::355045a6-d952-4261-b446-ea5a49fbc57f" providerId="AD" clId="Web-{8CD898DC-06FE-EBD9-78B7-AF3B617A01AC}" dt="2024-12-01T16:09:47.908" v="452" actId="20577"/>
        <pc:sldMkLst>
          <pc:docMk/>
          <pc:sldMk cId="2648390403" sldId="279"/>
        </pc:sldMkLst>
        <pc:spChg chg="mod">
          <ac:chgData name="Gurunathan, Deepeka" userId="S::deepekagurunathan@my.unt.edu::355045a6-d952-4261-b446-ea5a49fbc57f" providerId="AD" clId="Web-{8CD898DC-06FE-EBD9-78B7-AF3B617A01AC}" dt="2024-12-01T14:50:32.332" v="42" actId="20577"/>
          <ac:spMkLst>
            <pc:docMk/>
            <pc:sldMk cId="2648390403" sldId="279"/>
            <ac:spMk id="2" creationId="{4EEA0761-47C1-0E74-5416-A9BC94A61019}"/>
          </ac:spMkLst>
        </pc:spChg>
        <pc:spChg chg="add mod">
          <ac:chgData name="Gurunathan, Deepeka" userId="S::deepekagurunathan@my.unt.edu::355045a6-d952-4261-b446-ea5a49fbc57f" providerId="AD" clId="Web-{8CD898DC-06FE-EBD9-78B7-AF3B617A01AC}" dt="2024-12-01T16:08:18.842" v="444" actId="20577"/>
          <ac:spMkLst>
            <pc:docMk/>
            <pc:sldMk cId="2648390403" sldId="279"/>
            <ac:spMk id="6" creationId="{7BD359B8-5355-985E-58F4-2B38E271FD3D}"/>
          </ac:spMkLst>
        </pc:spChg>
        <pc:spChg chg="add mod">
          <ac:chgData name="Gurunathan, Deepeka" userId="S::deepekagurunathan@my.unt.edu::355045a6-d952-4261-b446-ea5a49fbc57f" providerId="AD" clId="Web-{8CD898DC-06FE-EBD9-78B7-AF3B617A01AC}" dt="2024-12-01T15:20:33.029" v="154" actId="20577"/>
          <ac:spMkLst>
            <pc:docMk/>
            <pc:sldMk cId="2648390403" sldId="279"/>
            <ac:spMk id="7" creationId="{E189672C-4FE6-ECA5-7A51-CAEAA84745AF}"/>
          </ac:spMkLst>
        </pc:spChg>
        <pc:spChg chg="add mod">
          <ac:chgData name="Gurunathan, Deepeka" userId="S::deepekagurunathan@my.unt.edu::355045a6-d952-4261-b446-ea5a49fbc57f" providerId="AD" clId="Web-{8CD898DC-06FE-EBD9-78B7-AF3B617A01AC}" dt="2024-12-01T16:09:47.908" v="452" actId="20577"/>
          <ac:spMkLst>
            <pc:docMk/>
            <pc:sldMk cId="2648390403" sldId="279"/>
            <ac:spMk id="8" creationId="{D64C207A-D90C-1CE6-72DE-A9F2A7A43BAD}"/>
          </ac:spMkLst>
        </pc:spChg>
        <pc:picChg chg="add del mod">
          <ac:chgData name="Gurunathan, Deepeka" userId="S::deepekagurunathan@my.unt.edu::355045a6-d952-4261-b446-ea5a49fbc57f" providerId="AD" clId="Web-{8CD898DC-06FE-EBD9-78B7-AF3B617A01AC}" dt="2024-12-01T15:06:34.930" v="75"/>
          <ac:picMkLst>
            <pc:docMk/>
            <pc:sldMk cId="2648390403" sldId="279"/>
            <ac:picMk id="4" creationId="{FA9D9ACA-29EF-4FC9-540E-D2801F0EC1C8}"/>
          </ac:picMkLst>
        </pc:picChg>
        <pc:picChg chg="add mod">
          <ac:chgData name="Gurunathan, Deepeka" userId="S::deepekagurunathan@my.unt.edu::355045a6-d952-4261-b446-ea5a49fbc57f" providerId="AD" clId="Web-{8CD898DC-06FE-EBD9-78B7-AF3B617A01AC}" dt="2024-12-01T15:18:22.432" v="121" actId="14100"/>
          <ac:picMkLst>
            <pc:docMk/>
            <pc:sldMk cId="2648390403" sldId="279"/>
            <ac:picMk id="5" creationId="{14E3F1F3-17DD-50D4-DB91-4F7D53FF8630}"/>
          </ac:picMkLst>
        </pc:picChg>
      </pc:sldChg>
      <pc:sldChg chg="modSp add del replId">
        <pc:chgData name="Gurunathan, Deepeka" userId="S::deepekagurunathan@my.unt.edu::355045a6-d952-4261-b446-ea5a49fbc57f" providerId="AD" clId="Web-{8CD898DC-06FE-EBD9-78B7-AF3B617A01AC}" dt="2024-12-01T16:25:46.794" v="557" actId="20577"/>
        <pc:sldMkLst>
          <pc:docMk/>
          <pc:sldMk cId="26048582" sldId="280"/>
        </pc:sldMkLst>
        <pc:spChg chg="mod">
          <ac:chgData name="Gurunathan, Deepeka" userId="S::deepekagurunathan@my.unt.edu::355045a6-d952-4261-b446-ea5a49fbc57f" providerId="AD" clId="Web-{8CD898DC-06FE-EBD9-78B7-AF3B617A01AC}" dt="2024-12-01T16:03:11.829" v="355" actId="1076"/>
          <ac:spMkLst>
            <pc:docMk/>
            <pc:sldMk cId="26048582" sldId="280"/>
            <ac:spMk id="2" creationId="{FDBCE4D0-E04F-8C4E-1BDF-4C6A2D945C38}"/>
          </ac:spMkLst>
        </pc:spChg>
        <pc:spChg chg="mod">
          <ac:chgData name="Gurunathan, Deepeka" userId="S::deepekagurunathan@my.unt.edu::355045a6-d952-4261-b446-ea5a49fbc57f" providerId="AD" clId="Web-{8CD898DC-06FE-EBD9-78B7-AF3B617A01AC}" dt="2024-12-01T16:25:46.794" v="557" actId="20577"/>
          <ac:spMkLst>
            <pc:docMk/>
            <pc:sldMk cId="26048582" sldId="280"/>
            <ac:spMk id="5" creationId="{D8A918A0-B212-5BD2-F380-DBA1E40774C8}"/>
          </ac:spMkLst>
        </pc:spChg>
      </pc:sldChg>
      <pc:sldChg chg="modSp new del">
        <pc:chgData name="Gurunathan, Deepeka" userId="S::deepekagurunathan@my.unt.edu::355045a6-d952-4261-b446-ea5a49fbc57f" providerId="AD" clId="Web-{8CD898DC-06FE-EBD9-78B7-AF3B617A01AC}" dt="2024-12-01T15:55:58.172" v="318"/>
        <pc:sldMkLst>
          <pc:docMk/>
          <pc:sldMk cId="928879393" sldId="280"/>
        </pc:sldMkLst>
        <pc:spChg chg="mod">
          <ac:chgData name="Gurunathan, Deepeka" userId="S::deepekagurunathan@my.unt.edu::355045a6-d952-4261-b446-ea5a49fbc57f" providerId="AD" clId="Web-{8CD898DC-06FE-EBD9-78B7-AF3B617A01AC}" dt="2024-12-01T15:55:41.358" v="312" actId="20577"/>
          <ac:spMkLst>
            <pc:docMk/>
            <pc:sldMk cId="928879393" sldId="280"/>
            <ac:spMk id="2" creationId="{83AA0D0E-5E52-E408-BE61-B0DB99776277}"/>
          </ac:spMkLst>
        </pc:spChg>
        <pc:spChg chg="mod">
          <ac:chgData name="Gurunathan, Deepeka" userId="S::deepekagurunathan@my.unt.edu::355045a6-d952-4261-b446-ea5a49fbc57f" providerId="AD" clId="Web-{8CD898DC-06FE-EBD9-78B7-AF3B617A01AC}" dt="2024-12-01T15:55:54" v="317" actId="20577"/>
          <ac:spMkLst>
            <pc:docMk/>
            <pc:sldMk cId="928879393" sldId="280"/>
            <ac:spMk id="3" creationId="{4B6708D3-2D13-5265-5742-CA55580A2EBC}"/>
          </ac:spMkLst>
        </pc:spChg>
      </pc:sldChg>
      <pc:sldChg chg="add del replId">
        <pc:chgData name="Gurunathan, Deepeka" userId="S::deepekagurunathan@my.unt.edu::355045a6-d952-4261-b446-ea5a49fbc57f" providerId="AD" clId="Web-{8CD898DC-06FE-EBD9-78B7-AF3B617A01AC}" dt="2024-12-01T16:11:58.085" v="455"/>
        <pc:sldMkLst>
          <pc:docMk/>
          <pc:sldMk cId="456214253" sldId="281"/>
        </pc:sldMkLst>
      </pc:sldChg>
    </pc:docChg>
  </pc:docChgLst>
  <pc:docChgLst>
    <pc:chgData name="Adanse, Amy" userId="c6c715fa-10be-4139-9bc8-8bd271a65359" providerId="ADAL" clId="{2DF6E33B-0B9E-443F-9BCC-B6CFE806F5E3}"/>
    <pc:docChg chg="modSld">
      <pc:chgData name="Adanse, Amy" userId="c6c715fa-10be-4139-9bc8-8bd271a65359" providerId="ADAL" clId="{2DF6E33B-0B9E-443F-9BCC-B6CFE806F5E3}" dt="2024-11-26T01:43:20.004" v="5" actId="20577"/>
      <pc:docMkLst>
        <pc:docMk/>
      </pc:docMkLst>
      <pc:sldChg chg="modSp">
        <pc:chgData name="Adanse, Amy" userId="c6c715fa-10be-4139-9bc8-8bd271a65359" providerId="ADAL" clId="{2DF6E33B-0B9E-443F-9BCC-B6CFE806F5E3}" dt="2024-11-26T01:43:20.004" v="5" actId="20577"/>
        <pc:sldMkLst>
          <pc:docMk/>
          <pc:sldMk cId="519873891" sldId="256"/>
        </pc:sldMkLst>
        <pc:spChg chg="mod">
          <ac:chgData name="Adanse, Amy" userId="c6c715fa-10be-4139-9bc8-8bd271a65359" providerId="ADAL" clId="{2DF6E33B-0B9E-443F-9BCC-B6CFE806F5E3}" dt="2024-11-26T01:43:20.004" v="5" actId="20577"/>
          <ac:spMkLst>
            <pc:docMk/>
            <pc:sldMk cId="519873891" sldId="256"/>
            <ac:spMk id="2" creationId="{3E146033-2C67-F124-8A0F-39134C3CCE6D}"/>
          </ac:spMkLst>
        </pc:spChg>
      </pc:sldChg>
    </pc:docChg>
  </pc:docChgLst>
  <pc:docChgLst>
    <pc:chgData name="Wigfall, Autumn" userId="0bf7a05b-b4bc-41f8-a6d8-b77b72fb7459" providerId="ADAL" clId="{9D5299BF-AA82-411D-AFC7-607397610AA6}"/>
    <pc:docChg chg="undo custSel modSld">
      <pc:chgData name="Wigfall, Autumn" userId="0bf7a05b-b4bc-41f8-a6d8-b77b72fb7459" providerId="ADAL" clId="{9D5299BF-AA82-411D-AFC7-607397610AA6}" dt="2024-12-02T02:47:39.613" v="618" actId="20577"/>
      <pc:docMkLst>
        <pc:docMk/>
      </pc:docMkLst>
      <pc:sldChg chg="modSp">
        <pc:chgData name="Wigfall, Autumn" userId="0bf7a05b-b4bc-41f8-a6d8-b77b72fb7459" providerId="ADAL" clId="{9D5299BF-AA82-411D-AFC7-607397610AA6}" dt="2024-12-02T02:47:39.613" v="618" actId="20577"/>
        <pc:sldMkLst>
          <pc:docMk/>
          <pc:sldMk cId="519873891" sldId="256"/>
        </pc:sldMkLst>
        <pc:spChg chg="mod">
          <ac:chgData name="Wigfall, Autumn" userId="0bf7a05b-b4bc-41f8-a6d8-b77b72fb7459" providerId="ADAL" clId="{9D5299BF-AA82-411D-AFC7-607397610AA6}" dt="2024-12-02T02:47:39.613" v="618" actId="20577"/>
          <ac:spMkLst>
            <pc:docMk/>
            <pc:sldMk cId="519873891" sldId="256"/>
            <ac:spMk id="3" creationId="{42882CDF-33BB-264A-2EFB-B577786D760B}"/>
          </ac:spMkLst>
        </pc:spChg>
      </pc:sldChg>
      <pc:sldChg chg="addSp delSp modSp mod delAnim modAnim">
        <pc:chgData name="Wigfall, Autumn" userId="0bf7a05b-b4bc-41f8-a6d8-b77b72fb7459" providerId="ADAL" clId="{9D5299BF-AA82-411D-AFC7-607397610AA6}" dt="2024-12-01T19:11:18.153" v="574"/>
        <pc:sldMkLst>
          <pc:docMk/>
          <pc:sldMk cId="392792739" sldId="257"/>
        </pc:sldMkLst>
        <pc:picChg chg="add mod">
          <ac:chgData name="Wigfall, Autumn" userId="0bf7a05b-b4bc-41f8-a6d8-b77b72fb7459" providerId="ADAL" clId="{9D5299BF-AA82-411D-AFC7-607397610AA6}" dt="2024-12-01T19:11:18.153" v="574"/>
          <ac:picMkLst>
            <pc:docMk/>
            <pc:sldMk cId="392792739" sldId="257"/>
            <ac:picMk id="4" creationId="{0A68081D-3D90-5238-750F-03871EC16613}"/>
          </ac:picMkLst>
        </pc:picChg>
        <pc:picChg chg="add del mod">
          <ac:chgData name="Wigfall, Autumn" userId="0bf7a05b-b4bc-41f8-a6d8-b77b72fb7459" providerId="ADAL" clId="{9D5299BF-AA82-411D-AFC7-607397610AA6}" dt="2024-12-01T01:19:55.447" v="573" actId="478"/>
          <ac:picMkLst>
            <pc:docMk/>
            <pc:sldMk cId="392792739" sldId="257"/>
            <ac:picMk id="7" creationId="{45650505-7680-4BDB-4128-DC6370FA205F}"/>
          </ac:picMkLst>
        </pc:picChg>
      </pc:sldChg>
      <pc:sldChg chg="addSp modSp modAnim">
        <pc:chgData name="Wigfall, Autumn" userId="0bf7a05b-b4bc-41f8-a6d8-b77b72fb7459" providerId="ADAL" clId="{9D5299BF-AA82-411D-AFC7-607397610AA6}" dt="2024-12-01T19:11:41.074" v="575"/>
        <pc:sldMkLst>
          <pc:docMk/>
          <pc:sldMk cId="1250874727" sldId="258"/>
        </pc:sldMkLst>
        <pc:picChg chg="add mod">
          <ac:chgData name="Wigfall, Autumn" userId="0bf7a05b-b4bc-41f8-a6d8-b77b72fb7459" providerId="ADAL" clId="{9D5299BF-AA82-411D-AFC7-607397610AA6}" dt="2024-12-01T19:11:41.074" v="575"/>
          <ac:picMkLst>
            <pc:docMk/>
            <pc:sldMk cId="1250874727" sldId="258"/>
            <ac:picMk id="3" creationId="{D8BABF04-993F-C5B8-1CFF-5220775B285D}"/>
          </ac:picMkLst>
        </pc:picChg>
      </pc:sldChg>
      <pc:sldChg chg="addSp delSp modSp mod modAnim">
        <pc:chgData name="Wigfall, Autumn" userId="0bf7a05b-b4bc-41f8-a6d8-b77b72fb7459" providerId="ADAL" clId="{9D5299BF-AA82-411D-AFC7-607397610AA6}" dt="2024-12-01T19:11:58.777" v="576"/>
        <pc:sldMkLst>
          <pc:docMk/>
          <pc:sldMk cId="981271194" sldId="260"/>
        </pc:sldMkLst>
        <pc:graphicFrameChg chg="add mod">
          <ac:chgData name="Wigfall, Autumn" userId="0bf7a05b-b4bc-41f8-a6d8-b77b72fb7459" providerId="ADAL" clId="{9D5299BF-AA82-411D-AFC7-607397610AA6}" dt="2024-11-26T09:51:57.866" v="536" actId="14100"/>
          <ac:graphicFrameMkLst>
            <pc:docMk/>
            <pc:sldMk cId="981271194" sldId="260"/>
            <ac:graphicFrameMk id="26" creationId="{1733A6B3-30BC-6DA5-E2F9-1505C0D02B8E}"/>
          </ac:graphicFrameMkLst>
        </pc:graphicFrameChg>
        <pc:picChg chg="add mod">
          <ac:chgData name="Wigfall, Autumn" userId="0bf7a05b-b4bc-41f8-a6d8-b77b72fb7459" providerId="ADAL" clId="{9D5299BF-AA82-411D-AFC7-607397610AA6}" dt="2024-12-01T19:11:58.777" v="576"/>
          <ac:picMkLst>
            <pc:docMk/>
            <pc:sldMk cId="981271194" sldId="260"/>
            <ac:picMk id="4" creationId="{1E41250A-2A28-416B-3A0A-FD52498DB2F9}"/>
          </ac:picMkLst>
        </pc:picChg>
      </pc:sldChg>
      <pc:sldChg chg="addSp delSp modSp mod modAnim">
        <pc:chgData name="Wigfall, Autumn" userId="0bf7a05b-b4bc-41f8-a6d8-b77b72fb7459" providerId="ADAL" clId="{9D5299BF-AA82-411D-AFC7-607397610AA6}" dt="2024-12-01T19:12:16.177" v="577"/>
        <pc:sldMkLst>
          <pc:docMk/>
          <pc:sldMk cId="491999043" sldId="261"/>
        </pc:sldMkLst>
        <pc:graphicFrameChg chg="add mod">
          <ac:chgData name="Wigfall, Autumn" userId="0bf7a05b-b4bc-41f8-a6d8-b77b72fb7459" providerId="ADAL" clId="{9D5299BF-AA82-411D-AFC7-607397610AA6}" dt="2024-11-26T09:52:11.941" v="537" actId="14100"/>
          <ac:graphicFrameMkLst>
            <pc:docMk/>
            <pc:sldMk cId="491999043" sldId="261"/>
            <ac:graphicFrameMk id="26" creationId="{DECC5E4D-7008-C434-9ED0-DF0AB1C592FB}"/>
          </ac:graphicFrameMkLst>
        </pc:graphicFrameChg>
        <pc:picChg chg="add mod">
          <ac:chgData name="Wigfall, Autumn" userId="0bf7a05b-b4bc-41f8-a6d8-b77b72fb7459" providerId="ADAL" clId="{9D5299BF-AA82-411D-AFC7-607397610AA6}" dt="2024-12-01T19:12:16.177" v="577"/>
          <ac:picMkLst>
            <pc:docMk/>
            <pc:sldMk cId="491999043" sldId="261"/>
            <ac:picMk id="3" creationId="{B49F2242-CA1A-D8ED-A159-1C6C9C65D522}"/>
          </ac:picMkLst>
        </pc:picChg>
      </pc:sldChg>
      <pc:sldChg chg="addSp modSp modAnim">
        <pc:chgData name="Wigfall, Autumn" userId="0bf7a05b-b4bc-41f8-a6d8-b77b72fb7459" providerId="ADAL" clId="{9D5299BF-AA82-411D-AFC7-607397610AA6}" dt="2024-12-01T19:12:47.412" v="578"/>
        <pc:sldMkLst>
          <pc:docMk/>
          <pc:sldMk cId="3375377521" sldId="264"/>
        </pc:sldMkLst>
        <pc:picChg chg="add mod">
          <ac:chgData name="Wigfall, Autumn" userId="0bf7a05b-b4bc-41f8-a6d8-b77b72fb7459" providerId="ADAL" clId="{9D5299BF-AA82-411D-AFC7-607397610AA6}" dt="2024-12-01T19:12:47.412" v="578"/>
          <ac:picMkLst>
            <pc:docMk/>
            <pc:sldMk cId="3375377521" sldId="264"/>
            <ac:picMk id="4" creationId="{9B9451E8-CE2C-A707-58D1-1A364D6354AC}"/>
          </ac:picMkLst>
        </pc:picChg>
      </pc:sldChg>
      <pc:sldChg chg="addSp delSp modSp mod setBg">
        <pc:chgData name="Wigfall, Autumn" userId="0bf7a05b-b4bc-41f8-a6d8-b77b72fb7459" providerId="ADAL" clId="{9D5299BF-AA82-411D-AFC7-607397610AA6}" dt="2024-11-27T07:13:37.700" v="571" actId="27614"/>
        <pc:sldMkLst>
          <pc:docMk/>
          <pc:sldMk cId="1340623344" sldId="269"/>
        </pc:sldMkLst>
        <pc:spChg chg="mod ord">
          <ac:chgData name="Wigfall, Autumn" userId="0bf7a05b-b4bc-41f8-a6d8-b77b72fb7459" providerId="ADAL" clId="{9D5299BF-AA82-411D-AFC7-607397610AA6}" dt="2024-11-27T07:13:09.896" v="568" actId="26606"/>
          <ac:spMkLst>
            <pc:docMk/>
            <pc:sldMk cId="1340623344" sldId="269"/>
            <ac:spMk id="2" creationId="{4910F05A-3C60-DEE8-9413-C5048A911F2F}"/>
          </ac:spMkLst>
        </pc:spChg>
        <pc:spChg chg="add">
          <ac:chgData name="Wigfall, Autumn" userId="0bf7a05b-b4bc-41f8-a6d8-b77b72fb7459" providerId="ADAL" clId="{9D5299BF-AA82-411D-AFC7-607397610AA6}" dt="2024-11-27T07:13:09.896" v="568" actId="26606"/>
          <ac:spMkLst>
            <pc:docMk/>
            <pc:sldMk cId="1340623344" sldId="269"/>
            <ac:spMk id="27" creationId="{57170873-66A6-412E-9796-1B4F29519D38}"/>
          </ac:spMkLst>
        </pc:spChg>
        <pc:spChg chg="add">
          <ac:chgData name="Wigfall, Autumn" userId="0bf7a05b-b4bc-41f8-a6d8-b77b72fb7459" providerId="ADAL" clId="{9D5299BF-AA82-411D-AFC7-607397610AA6}" dt="2024-11-27T07:13:09.896" v="568" actId="26606"/>
          <ac:spMkLst>
            <pc:docMk/>
            <pc:sldMk cId="1340623344" sldId="269"/>
            <ac:spMk id="28" creationId="{0189B7DE-4E4E-4534-AE7D-F7E46A807ED2}"/>
          </ac:spMkLst>
        </pc:spChg>
      </pc:sldChg>
    </pc:docChg>
  </pc:docChgLst>
  <pc:docChgLst>
    <pc:chgData name="Gurunathan, Deepeka" userId="S::deepekagurunathan@my.unt.edu::355045a6-d952-4261-b446-ea5a49fbc57f" providerId="AD" clId="Web-{4EEA1626-F446-B7F6-5123-AAB749A7C9E5}"/>
    <pc:docChg chg="addSld delSld modSld">
      <pc:chgData name="Gurunathan, Deepeka" userId="S::deepekagurunathan@my.unt.edu::355045a6-d952-4261-b446-ea5a49fbc57f" providerId="AD" clId="Web-{4EEA1626-F446-B7F6-5123-AAB749A7C9E5}" dt="2024-12-01T23:57:32.908" v="411"/>
      <pc:docMkLst>
        <pc:docMk/>
      </pc:docMkLst>
      <pc:sldChg chg="addSp delSp modSp addAnim delAnim">
        <pc:chgData name="Gurunathan, Deepeka" userId="S::deepekagurunathan@my.unt.edu::355045a6-d952-4261-b446-ea5a49fbc57f" providerId="AD" clId="Web-{4EEA1626-F446-B7F6-5123-AAB749A7C9E5}" dt="2024-12-01T23:02:22.139" v="180" actId="20577"/>
        <pc:sldMkLst>
          <pc:docMk/>
          <pc:sldMk cId="519873891" sldId="256"/>
        </pc:sldMkLst>
        <pc:spChg chg="mod">
          <ac:chgData name="Gurunathan, Deepeka" userId="S::deepekagurunathan@my.unt.edu::355045a6-d952-4261-b446-ea5a49fbc57f" providerId="AD" clId="Web-{4EEA1626-F446-B7F6-5123-AAB749A7C9E5}" dt="2024-12-01T22:50:06.848" v="62" actId="20577"/>
          <ac:spMkLst>
            <pc:docMk/>
            <pc:sldMk cId="519873891" sldId="256"/>
            <ac:spMk id="2" creationId="{3E146033-2C67-F124-8A0F-39134C3CCE6D}"/>
          </ac:spMkLst>
        </pc:spChg>
        <pc:spChg chg="mod">
          <ac:chgData name="Gurunathan, Deepeka" userId="S::deepekagurunathan@my.unt.edu::355045a6-d952-4261-b446-ea5a49fbc57f" providerId="AD" clId="Web-{4EEA1626-F446-B7F6-5123-AAB749A7C9E5}" dt="2024-12-01T23:02:22.139" v="180" actId="20577"/>
          <ac:spMkLst>
            <pc:docMk/>
            <pc:sldMk cId="519873891" sldId="256"/>
            <ac:spMk id="3" creationId="{42882CDF-33BB-264A-2EFB-B577786D760B}"/>
          </ac:spMkLst>
        </pc:spChg>
        <pc:spChg chg="del">
          <ac:chgData name="Gurunathan, Deepeka" userId="S::deepekagurunathan@my.unt.edu::355045a6-d952-4261-b446-ea5a49fbc57f" providerId="AD" clId="Web-{4EEA1626-F446-B7F6-5123-AAB749A7C9E5}" dt="2024-12-01T22:47:16.700" v="8"/>
          <ac:spMkLst>
            <pc:docMk/>
            <pc:sldMk cId="519873891" sldId="256"/>
            <ac:spMk id="48" creationId="{AF2F604E-43BE-4DC3-B983-E071523364F8}"/>
          </ac:spMkLst>
        </pc:spChg>
        <pc:spChg chg="del">
          <ac:chgData name="Gurunathan, Deepeka" userId="S::deepekagurunathan@my.unt.edu::355045a6-d952-4261-b446-ea5a49fbc57f" providerId="AD" clId="Web-{4EEA1626-F446-B7F6-5123-AAB749A7C9E5}" dt="2024-12-01T22:50:50.849" v="98"/>
          <ac:spMkLst>
            <pc:docMk/>
            <pc:sldMk cId="519873891" sldId="256"/>
            <ac:spMk id="50" creationId="{08C9B587-E65E-4B52-B37C-ABEBB6E87928}"/>
          </ac:spMkLst>
        </pc:spChg>
        <pc:picChg chg="add del mod">
          <ac:chgData name="Gurunathan, Deepeka" userId="S::deepekagurunathan@my.unt.edu::355045a6-d952-4261-b446-ea5a49fbc57f" providerId="AD" clId="Web-{4EEA1626-F446-B7F6-5123-AAB749A7C9E5}" dt="2024-12-01T22:58:50.866" v="124"/>
          <ac:picMkLst>
            <pc:docMk/>
            <pc:sldMk cId="519873891" sldId="256"/>
            <ac:picMk id="4" creationId="{C1C6978C-0C86-F907-DDB3-9C106222AE9F}"/>
          </ac:picMkLst>
        </pc:picChg>
      </pc:sldChg>
      <pc:sldChg chg="modSp">
        <pc:chgData name="Gurunathan, Deepeka" userId="S::deepekagurunathan@my.unt.edu::355045a6-d952-4261-b446-ea5a49fbc57f" providerId="AD" clId="Web-{4EEA1626-F446-B7F6-5123-AAB749A7C9E5}" dt="2024-12-01T21:45:11.242" v="2" actId="1076"/>
        <pc:sldMkLst>
          <pc:docMk/>
          <pc:sldMk cId="1250874727" sldId="258"/>
        </pc:sldMkLst>
        <pc:picChg chg="mod">
          <ac:chgData name="Gurunathan, Deepeka" userId="S::deepekagurunathan@my.unt.edu::355045a6-d952-4261-b446-ea5a49fbc57f" providerId="AD" clId="Web-{4EEA1626-F446-B7F6-5123-AAB749A7C9E5}" dt="2024-12-01T21:45:11.242" v="2" actId="1076"/>
          <ac:picMkLst>
            <pc:docMk/>
            <pc:sldMk cId="1250874727" sldId="258"/>
            <ac:picMk id="3" creationId="{D8BABF04-993F-C5B8-1CFF-5220775B285D}"/>
          </ac:picMkLst>
        </pc:picChg>
      </pc:sldChg>
      <pc:sldChg chg="del">
        <pc:chgData name="Gurunathan, Deepeka" userId="S::deepekagurunathan@my.unt.edu::355045a6-d952-4261-b446-ea5a49fbc57f" providerId="AD" clId="Web-{4EEA1626-F446-B7F6-5123-AAB749A7C9E5}" dt="2024-12-01T22:45:54.306" v="4"/>
        <pc:sldMkLst>
          <pc:docMk/>
          <pc:sldMk cId="2111877576" sldId="259"/>
        </pc:sldMkLst>
      </pc:sldChg>
      <pc:sldChg chg="add del">
        <pc:chgData name="Gurunathan, Deepeka" userId="S::deepekagurunathan@my.unt.edu::355045a6-d952-4261-b446-ea5a49fbc57f" providerId="AD" clId="Web-{4EEA1626-F446-B7F6-5123-AAB749A7C9E5}" dt="2024-12-01T23:07:46.291" v="281"/>
        <pc:sldMkLst>
          <pc:docMk/>
          <pc:sldMk cId="4148386920" sldId="262"/>
        </pc:sldMkLst>
      </pc:sldChg>
      <pc:sldChg chg="modSp">
        <pc:chgData name="Gurunathan, Deepeka" userId="S::deepekagurunathan@my.unt.edu::355045a6-d952-4261-b446-ea5a49fbc57f" providerId="AD" clId="Web-{4EEA1626-F446-B7F6-5123-AAB749A7C9E5}" dt="2024-12-01T23:03:21.985" v="190" actId="20577"/>
        <pc:sldMkLst>
          <pc:docMk/>
          <pc:sldMk cId="3375377521" sldId="264"/>
        </pc:sldMkLst>
        <pc:spChg chg="mod">
          <ac:chgData name="Gurunathan, Deepeka" userId="S::deepekagurunathan@my.unt.edu::355045a6-d952-4261-b446-ea5a49fbc57f" providerId="AD" clId="Web-{4EEA1626-F446-B7F6-5123-AAB749A7C9E5}" dt="2024-12-01T23:03:21.985" v="190" actId="20577"/>
          <ac:spMkLst>
            <pc:docMk/>
            <pc:sldMk cId="3375377521" sldId="264"/>
            <ac:spMk id="2" creationId="{FDBCE4D0-E04F-8C4E-1BDF-4C6A2D945C38}"/>
          </ac:spMkLst>
        </pc:spChg>
      </pc:sldChg>
      <pc:sldChg chg="addSp delSp modSp modMedia addAnim">
        <pc:chgData name="Gurunathan, Deepeka" userId="S::deepekagurunathan@my.unt.edu::355045a6-d952-4261-b446-ea5a49fbc57f" providerId="AD" clId="Web-{4EEA1626-F446-B7F6-5123-AAB749A7C9E5}" dt="2024-12-01T23:57:32.908" v="411"/>
        <pc:sldMkLst>
          <pc:docMk/>
          <pc:sldMk cId="3483701704" sldId="266"/>
        </pc:sldMkLst>
        <pc:spChg chg="mod">
          <ac:chgData name="Gurunathan, Deepeka" userId="S::deepekagurunathan@my.unt.edu::355045a6-d952-4261-b446-ea5a49fbc57f" providerId="AD" clId="Web-{4EEA1626-F446-B7F6-5123-AAB749A7C9E5}" dt="2024-12-01T23:34:43.584" v="406" actId="1076"/>
          <ac:spMkLst>
            <pc:docMk/>
            <pc:sldMk cId="3483701704" sldId="266"/>
            <ac:spMk id="5" creationId="{701A8139-641F-6999-3856-415E7ED57C01}"/>
          </ac:spMkLst>
        </pc:spChg>
        <pc:spChg chg="del">
          <ac:chgData name="Gurunathan, Deepeka" userId="S::deepekagurunathan@my.unt.edu::355045a6-d952-4261-b446-ea5a49fbc57f" providerId="AD" clId="Web-{4EEA1626-F446-B7F6-5123-AAB749A7C9E5}" dt="2024-12-01T23:27:50.115" v="392"/>
          <ac:spMkLst>
            <pc:docMk/>
            <pc:sldMk cId="3483701704" sldId="266"/>
            <ac:spMk id="32" creationId="{08C9B587-E65E-4B52-B37C-ABEBB6E87928}"/>
          </ac:spMkLst>
        </pc:spChg>
        <pc:picChg chg="add mod">
          <ac:chgData name="Gurunathan, Deepeka" userId="S::deepekagurunathan@my.unt.edu::355045a6-d952-4261-b446-ea5a49fbc57f" providerId="AD" clId="Web-{4EEA1626-F446-B7F6-5123-AAB749A7C9E5}" dt="2024-12-01T23:34:53.444" v="407" actId="1076"/>
          <ac:picMkLst>
            <pc:docMk/>
            <pc:sldMk cId="3483701704" sldId="266"/>
            <ac:picMk id="3" creationId="{4835DEC6-F2E2-B797-95BE-1BB16D0CAB5C}"/>
          </ac:picMkLst>
        </pc:picChg>
        <pc:picChg chg="add mod">
          <ac:chgData name="Gurunathan, Deepeka" userId="S::deepekagurunathan@my.unt.edu::355045a6-d952-4261-b446-ea5a49fbc57f" providerId="AD" clId="Web-{4EEA1626-F446-B7F6-5123-AAB749A7C9E5}" dt="2024-12-01T23:57:32.908" v="411"/>
          <ac:picMkLst>
            <pc:docMk/>
            <pc:sldMk cId="3483701704" sldId="266"/>
            <ac:picMk id="6" creationId="{A687C1CF-8E81-4FE1-A06E-77D0835CE69A}"/>
          </ac:picMkLst>
        </pc:picChg>
      </pc:sldChg>
      <pc:sldChg chg="addSp delSp modSp del">
        <pc:chgData name="Gurunathan, Deepeka" userId="S::deepekagurunathan@my.unt.edu::355045a6-d952-4261-b446-ea5a49fbc57f" providerId="AD" clId="Web-{4EEA1626-F446-B7F6-5123-AAB749A7C9E5}" dt="2024-12-01T23:07:50.791" v="282"/>
        <pc:sldMkLst>
          <pc:docMk/>
          <pc:sldMk cId="412223585" sldId="268"/>
        </pc:sldMkLst>
        <pc:spChg chg="add del mod">
          <ac:chgData name="Gurunathan, Deepeka" userId="S::deepekagurunathan@my.unt.edu::355045a6-d952-4261-b446-ea5a49fbc57f" providerId="AD" clId="Web-{4EEA1626-F446-B7F6-5123-AAB749A7C9E5}" dt="2024-12-01T23:07:40.760" v="279" actId="20577"/>
          <ac:spMkLst>
            <pc:docMk/>
            <pc:sldMk cId="412223585" sldId="268"/>
            <ac:spMk id="2" creationId="{2BFB37E4-A297-BEFF-6631-A2286967994C}"/>
          </ac:spMkLst>
        </pc:spChg>
        <pc:spChg chg="add del mod">
          <ac:chgData name="Gurunathan, Deepeka" userId="S::deepekagurunathan@my.unt.edu::355045a6-d952-4261-b446-ea5a49fbc57f" providerId="AD" clId="Web-{4EEA1626-F446-B7F6-5123-AAB749A7C9E5}" dt="2024-12-01T23:04:55.238" v="216"/>
          <ac:spMkLst>
            <pc:docMk/>
            <pc:sldMk cId="412223585" sldId="268"/>
            <ac:spMk id="5" creationId="{8FC9E2B8-708A-1DC9-F589-9412125B89B1}"/>
          </ac:spMkLst>
        </pc:spChg>
        <pc:spChg chg="add del mod">
          <ac:chgData name="Gurunathan, Deepeka" userId="S::deepekagurunathan@my.unt.edu::355045a6-d952-4261-b446-ea5a49fbc57f" providerId="AD" clId="Web-{4EEA1626-F446-B7F6-5123-AAB749A7C9E5}" dt="2024-12-01T23:04:36.081" v="207"/>
          <ac:spMkLst>
            <pc:docMk/>
            <pc:sldMk cId="412223585" sldId="268"/>
            <ac:spMk id="6" creationId="{549D6DDD-3BCC-697F-4433-91DA2C85C634}"/>
          </ac:spMkLst>
        </pc:spChg>
        <pc:spChg chg="add del mod">
          <ac:chgData name="Gurunathan, Deepeka" userId="S::deepekagurunathan@my.unt.edu::355045a6-d952-4261-b446-ea5a49fbc57f" providerId="AD" clId="Web-{4EEA1626-F446-B7F6-5123-AAB749A7C9E5}" dt="2024-12-01T23:07:28.744" v="270"/>
          <ac:spMkLst>
            <pc:docMk/>
            <pc:sldMk cId="412223585" sldId="268"/>
            <ac:spMk id="7" creationId="{FE0EA9A5-8EB9-C9A8-CEF6-ED4FB305F73B}"/>
          </ac:spMkLst>
        </pc:spChg>
        <pc:spChg chg="add del">
          <ac:chgData name="Gurunathan, Deepeka" userId="S::deepekagurunathan@my.unt.edu::355045a6-d952-4261-b446-ea5a49fbc57f" providerId="AD" clId="Web-{4EEA1626-F446-B7F6-5123-AAB749A7C9E5}" dt="2024-12-01T23:04:55.238" v="214"/>
          <ac:spMkLst>
            <pc:docMk/>
            <pc:sldMk cId="412223585" sldId="268"/>
            <ac:spMk id="37" creationId="{E91DC736-0EF8-4F87-9146-EBF1D2EE4D3D}"/>
          </ac:spMkLst>
        </pc:spChg>
        <pc:spChg chg="add del">
          <ac:chgData name="Gurunathan, Deepeka" userId="S::deepekagurunathan@my.unt.edu::355045a6-d952-4261-b446-ea5a49fbc57f" providerId="AD" clId="Web-{4EEA1626-F446-B7F6-5123-AAB749A7C9E5}" dt="2024-12-01T23:04:55.238" v="215"/>
          <ac:spMkLst>
            <pc:docMk/>
            <pc:sldMk cId="412223585" sldId="268"/>
            <ac:spMk id="39" creationId="{097CD68E-23E3-4007-8847-CD0944C4F7BE}"/>
          </ac:spMkLst>
        </pc:spChg>
        <pc:spChg chg="add del">
          <ac:chgData name="Gurunathan, Deepeka" userId="S::deepekagurunathan@my.unt.edu::355045a6-d952-4261-b446-ea5a49fbc57f" providerId="AD" clId="Web-{4EEA1626-F446-B7F6-5123-AAB749A7C9E5}" dt="2024-12-01T23:07:32.447" v="274"/>
          <ac:spMkLst>
            <pc:docMk/>
            <pc:sldMk cId="412223585" sldId="268"/>
            <ac:spMk id="41" creationId="{AF2F604E-43BE-4DC3-B983-E071523364F8}"/>
          </ac:spMkLst>
        </pc:spChg>
        <pc:picChg chg="mod">
          <ac:chgData name="Gurunathan, Deepeka" userId="S::deepekagurunathan@my.unt.edu::355045a6-d952-4261-b446-ea5a49fbc57f" providerId="AD" clId="Web-{4EEA1626-F446-B7F6-5123-AAB749A7C9E5}" dt="2024-12-01T23:04:49.957" v="211" actId="14100"/>
          <ac:picMkLst>
            <pc:docMk/>
            <pc:sldMk cId="412223585" sldId="268"/>
            <ac:picMk id="3" creationId="{97B9629A-74DE-9867-99D6-8F7F8F112A97}"/>
          </ac:picMkLst>
        </pc:picChg>
      </pc:sldChg>
      <pc:sldChg chg="modSp">
        <pc:chgData name="Gurunathan, Deepeka" userId="S::deepekagurunathan@my.unt.edu::355045a6-d952-4261-b446-ea5a49fbc57f" providerId="AD" clId="Web-{4EEA1626-F446-B7F6-5123-AAB749A7C9E5}" dt="2024-12-01T21:44:15.773" v="0" actId="1076"/>
        <pc:sldMkLst>
          <pc:docMk/>
          <pc:sldMk cId="1340623344" sldId="269"/>
        </pc:sldMkLst>
        <pc:picChg chg="mod">
          <ac:chgData name="Gurunathan, Deepeka" userId="S::deepekagurunathan@my.unt.edu::355045a6-d952-4261-b446-ea5a49fbc57f" providerId="AD" clId="Web-{4EEA1626-F446-B7F6-5123-AAB749A7C9E5}" dt="2024-12-01T21:44:15.773" v="0" actId="1076"/>
          <ac:picMkLst>
            <pc:docMk/>
            <pc:sldMk cId="1340623344" sldId="269"/>
            <ac:picMk id="3" creationId="{646EC58D-4D97-B4AA-E54F-2FE021D63DF9}"/>
          </ac:picMkLst>
        </pc:picChg>
      </pc:sldChg>
      <pc:sldChg chg="modSp">
        <pc:chgData name="Gurunathan, Deepeka" userId="S::deepekagurunathan@my.unt.edu::355045a6-d952-4261-b446-ea5a49fbc57f" providerId="AD" clId="Web-{4EEA1626-F446-B7F6-5123-AAB749A7C9E5}" dt="2024-12-01T21:44:25.336" v="1" actId="1076"/>
        <pc:sldMkLst>
          <pc:docMk/>
          <pc:sldMk cId="2915682710" sldId="274"/>
        </pc:sldMkLst>
        <pc:picChg chg="mod">
          <ac:chgData name="Gurunathan, Deepeka" userId="S::deepekagurunathan@my.unt.edu::355045a6-d952-4261-b446-ea5a49fbc57f" providerId="AD" clId="Web-{4EEA1626-F446-B7F6-5123-AAB749A7C9E5}" dt="2024-12-01T21:44:25.336" v="1" actId="1076"/>
          <ac:picMkLst>
            <pc:docMk/>
            <pc:sldMk cId="2915682710" sldId="274"/>
            <ac:picMk id="5" creationId="{E100CB50-A940-AF09-39D7-06DE72C477EF}"/>
          </ac:picMkLst>
        </pc:picChg>
      </pc:sldChg>
      <pc:sldChg chg="addSp delSp modSp">
        <pc:chgData name="Gurunathan, Deepeka" userId="S::deepekagurunathan@my.unt.edu::355045a6-d952-4261-b446-ea5a49fbc57f" providerId="AD" clId="Web-{4EEA1626-F446-B7F6-5123-AAB749A7C9E5}" dt="2024-12-01T23:25:18.844" v="390" actId="20577"/>
        <pc:sldMkLst>
          <pc:docMk/>
          <pc:sldMk cId="2682066615" sldId="275"/>
        </pc:sldMkLst>
        <pc:spChg chg="mod">
          <ac:chgData name="Gurunathan, Deepeka" userId="S::deepekagurunathan@my.unt.edu::355045a6-d952-4261-b446-ea5a49fbc57f" providerId="AD" clId="Web-{4EEA1626-F446-B7F6-5123-AAB749A7C9E5}" dt="2024-12-01T23:16:59.201" v="375" actId="20577"/>
          <ac:spMkLst>
            <pc:docMk/>
            <pc:sldMk cId="2682066615" sldId="275"/>
            <ac:spMk id="2" creationId="{4910F05A-3C60-DEE8-9413-C5048A911F2F}"/>
          </ac:spMkLst>
        </pc:spChg>
        <pc:spChg chg="mod">
          <ac:chgData name="Gurunathan, Deepeka" userId="S::deepekagurunathan@my.unt.edu::355045a6-d952-4261-b446-ea5a49fbc57f" providerId="AD" clId="Web-{4EEA1626-F446-B7F6-5123-AAB749A7C9E5}" dt="2024-12-01T23:25:18.844" v="390" actId="20577"/>
          <ac:spMkLst>
            <pc:docMk/>
            <pc:sldMk cId="2682066615" sldId="275"/>
            <ac:spMk id="4" creationId="{50C55A76-3EA6-9A93-3E83-FE2F81F995B8}"/>
          </ac:spMkLst>
        </pc:spChg>
        <pc:spChg chg="mod">
          <ac:chgData name="Gurunathan, Deepeka" userId="S::deepekagurunathan@my.unt.edu::355045a6-d952-4261-b446-ea5a49fbc57f" providerId="AD" clId="Web-{4EEA1626-F446-B7F6-5123-AAB749A7C9E5}" dt="2024-12-01T23:16:40.669" v="365" actId="20577"/>
          <ac:spMkLst>
            <pc:docMk/>
            <pc:sldMk cId="2682066615" sldId="275"/>
            <ac:spMk id="5" creationId="{96D2CB99-F357-D25D-7E7B-CAE08AFF7EA0}"/>
          </ac:spMkLst>
        </pc:spChg>
        <pc:spChg chg="mod">
          <ac:chgData name="Gurunathan, Deepeka" userId="S::deepekagurunathan@my.unt.edu::355045a6-d952-4261-b446-ea5a49fbc57f" providerId="AD" clId="Web-{4EEA1626-F446-B7F6-5123-AAB749A7C9E5}" dt="2024-12-01T23:08:52.075" v="298" actId="20577"/>
          <ac:spMkLst>
            <pc:docMk/>
            <pc:sldMk cId="2682066615" sldId="275"/>
            <ac:spMk id="7" creationId="{D8FF7B6B-4A45-19D6-1548-B63F5887154E}"/>
          </ac:spMkLst>
        </pc:spChg>
        <pc:picChg chg="mod">
          <ac:chgData name="Gurunathan, Deepeka" userId="S::deepekagurunathan@my.unt.edu::355045a6-d952-4261-b446-ea5a49fbc57f" providerId="AD" clId="Web-{4EEA1626-F446-B7F6-5123-AAB749A7C9E5}" dt="2024-12-01T23:24:46.342" v="383" actId="1076"/>
          <ac:picMkLst>
            <pc:docMk/>
            <pc:sldMk cId="2682066615" sldId="275"/>
            <ac:picMk id="3" creationId="{99153A4D-94EA-335C-7915-A7096FBCF8F5}"/>
          </ac:picMkLst>
        </pc:picChg>
        <pc:picChg chg="add del mod">
          <ac:chgData name="Gurunathan, Deepeka" userId="S::deepekagurunathan@my.unt.edu::355045a6-d952-4261-b446-ea5a49fbc57f" providerId="AD" clId="Web-{4EEA1626-F446-B7F6-5123-AAB749A7C9E5}" dt="2024-12-01T23:15:01.759" v="361"/>
          <ac:picMkLst>
            <pc:docMk/>
            <pc:sldMk cId="2682066615" sldId="275"/>
            <ac:picMk id="6" creationId="{25558F5A-E7ED-CD0E-7FA4-F2029CAB0386}"/>
          </ac:picMkLst>
        </pc:picChg>
        <pc:picChg chg="add del mod">
          <ac:chgData name="Gurunathan, Deepeka" userId="S::deepekagurunathan@my.unt.edu::355045a6-d952-4261-b446-ea5a49fbc57f" providerId="AD" clId="Web-{4EEA1626-F446-B7F6-5123-AAB749A7C9E5}" dt="2024-12-01T23:17:21.342" v="376"/>
          <ac:picMkLst>
            <pc:docMk/>
            <pc:sldMk cId="2682066615" sldId="275"/>
            <ac:picMk id="8" creationId="{E7EFE54A-8114-AECA-A502-8F48ABA01E33}"/>
          </ac:picMkLst>
        </pc:picChg>
        <pc:picChg chg="add del mod">
          <ac:chgData name="Gurunathan, Deepeka" userId="S::deepekagurunathan@my.unt.edu::355045a6-d952-4261-b446-ea5a49fbc57f" providerId="AD" clId="Web-{4EEA1626-F446-B7F6-5123-AAB749A7C9E5}" dt="2024-12-01T23:19:53.582" v="378"/>
          <ac:picMkLst>
            <pc:docMk/>
            <pc:sldMk cId="2682066615" sldId="275"/>
            <ac:picMk id="9" creationId="{232EA9D8-E71A-3E4A-304D-C87AC5B5CF65}"/>
          </ac:picMkLst>
        </pc:picChg>
        <pc:picChg chg="add del mod">
          <ac:chgData name="Gurunathan, Deepeka" userId="S::deepekagurunathan@my.unt.edu::355045a6-d952-4261-b446-ea5a49fbc57f" providerId="AD" clId="Web-{4EEA1626-F446-B7F6-5123-AAB749A7C9E5}" dt="2024-12-01T23:20:22.286" v="380"/>
          <ac:picMkLst>
            <pc:docMk/>
            <pc:sldMk cId="2682066615" sldId="275"/>
            <ac:picMk id="10" creationId="{60B703B8-2159-7DDC-24B5-3FC299C925C6}"/>
          </ac:picMkLst>
        </pc:picChg>
        <pc:picChg chg="add mod">
          <ac:chgData name="Gurunathan, Deepeka" userId="S::deepekagurunathan@my.unt.edu::355045a6-d952-4261-b446-ea5a49fbc57f" providerId="AD" clId="Web-{4EEA1626-F446-B7F6-5123-AAB749A7C9E5}" dt="2024-12-01T23:25:17.078" v="388" actId="1076"/>
          <ac:picMkLst>
            <pc:docMk/>
            <pc:sldMk cId="2682066615" sldId="275"/>
            <ac:picMk id="11" creationId="{DAF73E28-FF7E-CF7A-31B7-4AD5E91BD276}"/>
          </ac:picMkLst>
        </pc:picChg>
      </pc:sldChg>
      <pc:sldChg chg="delSp modSp">
        <pc:chgData name="Gurunathan, Deepeka" userId="S::deepekagurunathan@my.unt.edu::355045a6-d952-4261-b446-ea5a49fbc57f" providerId="AD" clId="Web-{4EEA1626-F446-B7F6-5123-AAB749A7C9E5}" dt="2024-12-01T23:27:08.582" v="391" actId="14100"/>
        <pc:sldMkLst>
          <pc:docMk/>
          <pc:sldMk cId="2648390403" sldId="279"/>
        </pc:sldMkLst>
        <pc:spChg chg="del">
          <ac:chgData name="Gurunathan, Deepeka" userId="S::deepekagurunathan@my.unt.edu::355045a6-d952-4261-b446-ea5a49fbc57f" providerId="AD" clId="Web-{4EEA1626-F446-B7F6-5123-AAB749A7C9E5}" dt="2024-12-01T21:45:51.945" v="3"/>
          <ac:spMkLst>
            <pc:docMk/>
            <pc:sldMk cId="2648390403" sldId="279"/>
            <ac:spMk id="3" creationId="{83339A1D-A8E8-9BE7-DD52-233FF19FBA50}"/>
          </ac:spMkLst>
        </pc:spChg>
        <pc:spChg chg="mod">
          <ac:chgData name="Gurunathan, Deepeka" userId="S::deepekagurunathan@my.unt.edu::355045a6-d952-4261-b446-ea5a49fbc57f" providerId="AD" clId="Web-{4EEA1626-F446-B7F6-5123-AAB749A7C9E5}" dt="2024-12-01T23:27:08.582" v="391" actId="14100"/>
          <ac:spMkLst>
            <pc:docMk/>
            <pc:sldMk cId="2648390403" sldId="279"/>
            <ac:spMk id="6" creationId="{7BD359B8-5355-985E-58F4-2B38E271FD3D}"/>
          </ac:spMkLst>
        </pc:spChg>
      </pc:sldChg>
    </pc:docChg>
  </pc:docChgLst>
  <pc:docChgLst>
    <pc:chgData name="Casas, Antonio" userId="S::antoniocasas@my.unt.edu::7e88e0b8-4e92-435d-8d93-364de6b28a63" providerId="AD" clId="Web-{71AEDAA5-5EAF-BD3C-7F97-2B1D7027E67F}"/>
    <pc:docChg chg="addSld delSld modSld">
      <pc:chgData name="Casas, Antonio" userId="S::antoniocasas@my.unt.edu::7e88e0b8-4e92-435d-8d93-364de6b28a63" providerId="AD" clId="Web-{71AEDAA5-5EAF-BD3C-7F97-2B1D7027E67F}" dt="2024-12-01T21:41:08.808" v="354"/>
      <pc:docMkLst>
        <pc:docMk/>
      </pc:docMkLst>
      <pc:sldChg chg="modSp add del mod modShow">
        <pc:chgData name="Casas, Antonio" userId="S::antoniocasas@my.unt.edu::7e88e0b8-4e92-435d-8d93-364de6b28a63" providerId="AD" clId="Web-{71AEDAA5-5EAF-BD3C-7F97-2B1D7027E67F}" dt="2024-12-01T20:27:33.342" v="319"/>
        <pc:sldMkLst>
          <pc:docMk/>
          <pc:sldMk cId="412223585" sldId="268"/>
        </pc:sldMkLst>
        <pc:spChg chg="mod">
          <ac:chgData name="Casas, Antonio" userId="S::antoniocasas@my.unt.edu::7e88e0b8-4e92-435d-8d93-364de6b28a63" providerId="AD" clId="Web-{71AEDAA5-5EAF-BD3C-7F97-2B1D7027E67F}" dt="2024-12-01T20:26:47.120" v="318" actId="20577"/>
          <ac:spMkLst>
            <pc:docMk/>
            <pc:sldMk cId="412223585" sldId="268"/>
            <ac:spMk id="2" creationId="{2BFB37E4-A297-BEFF-6631-A2286967994C}"/>
          </ac:spMkLst>
        </pc:spChg>
      </pc:sldChg>
      <pc:sldChg chg="addSp modSp modMedia addAnim">
        <pc:chgData name="Casas, Antonio" userId="S::antoniocasas@my.unt.edu::7e88e0b8-4e92-435d-8d93-364de6b28a63" providerId="AD" clId="Web-{71AEDAA5-5EAF-BD3C-7F97-2B1D7027E67F}" dt="2024-12-01T21:34:21.905" v="348"/>
        <pc:sldMkLst>
          <pc:docMk/>
          <pc:sldMk cId="1340623344" sldId="269"/>
        </pc:sldMkLst>
        <pc:spChg chg="mod">
          <ac:chgData name="Casas, Antonio" userId="S::antoniocasas@my.unt.edu::7e88e0b8-4e92-435d-8d93-364de6b28a63" providerId="AD" clId="Web-{71AEDAA5-5EAF-BD3C-7F97-2B1D7027E67F}" dt="2024-12-01T20:29:24.850" v="330" actId="20577"/>
          <ac:spMkLst>
            <pc:docMk/>
            <pc:sldMk cId="1340623344" sldId="269"/>
            <ac:spMk id="4" creationId="{50C55A76-3EA6-9A93-3E83-FE2F81F995B8}"/>
          </ac:spMkLst>
        </pc:spChg>
        <pc:spChg chg="mod">
          <ac:chgData name="Casas, Antonio" userId="S::antoniocasas@my.unt.edu::7e88e0b8-4e92-435d-8d93-364de6b28a63" providerId="AD" clId="Web-{71AEDAA5-5EAF-BD3C-7F97-2B1D7027E67F}" dt="2024-12-01T20:25:31.271" v="313" actId="1076"/>
          <ac:spMkLst>
            <pc:docMk/>
            <pc:sldMk cId="1340623344" sldId="269"/>
            <ac:spMk id="5" creationId="{6655D882-41B8-820B-EC7D-60EB24B6081D}"/>
          </ac:spMkLst>
        </pc:spChg>
        <pc:picChg chg="add mod">
          <ac:chgData name="Casas, Antonio" userId="S::antoniocasas@my.unt.edu::7e88e0b8-4e92-435d-8d93-364de6b28a63" providerId="AD" clId="Web-{71AEDAA5-5EAF-BD3C-7F97-2B1D7027E67F}" dt="2024-12-01T21:34:21.905" v="348"/>
          <ac:picMkLst>
            <pc:docMk/>
            <pc:sldMk cId="1340623344" sldId="269"/>
            <ac:picMk id="3" creationId="{646EC58D-4D97-B4AA-E54F-2FE021D63DF9}"/>
          </ac:picMkLst>
        </pc:picChg>
      </pc:sldChg>
      <pc:sldChg chg="del">
        <pc:chgData name="Casas, Antonio" userId="S::antoniocasas@my.unt.edu::7e88e0b8-4e92-435d-8d93-364de6b28a63" providerId="AD" clId="Web-{71AEDAA5-5EAF-BD3C-7F97-2B1D7027E67F}" dt="2024-12-01T20:18:58.789" v="40"/>
        <pc:sldMkLst>
          <pc:docMk/>
          <pc:sldMk cId="3960612720" sldId="271"/>
        </pc:sldMkLst>
      </pc:sldChg>
      <pc:sldChg chg="addSp delSp modSp modMedia addAnim">
        <pc:chgData name="Casas, Antonio" userId="S::antoniocasas@my.unt.edu::7e88e0b8-4e92-435d-8d93-364de6b28a63" providerId="AD" clId="Web-{71AEDAA5-5EAF-BD3C-7F97-2B1D7027E67F}" dt="2024-12-01T21:35:28.939" v="349"/>
        <pc:sldMkLst>
          <pc:docMk/>
          <pc:sldMk cId="2915682710" sldId="274"/>
        </pc:sldMkLst>
        <pc:spChg chg="add mod">
          <ac:chgData name="Casas, Antonio" userId="S::antoniocasas@my.unt.edu::7e88e0b8-4e92-435d-8d93-364de6b28a63" providerId="AD" clId="Web-{71AEDAA5-5EAF-BD3C-7F97-2B1D7027E67F}" dt="2024-12-01T20:20:15.201" v="49" actId="14100"/>
          <ac:spMkLst>
            <pc:docMk/>
            <pc:sldMk cId="2915682710" sldId="274"/>
            <ac:spMk id="3" creationId="{C09F7E53-4516-91E3-7AC3-9516B49AFFBE}"/>
          </ac:spMkLst>
        </pc:spChg>
        <pc:picChg chg="add mod">
          <ac:chgData name="Casas, Antonio" userId="S::antoniocasas@my.unt.edu::7e88e0b8-4e92-435d-8d93-364de6b28a63" providerId="AD" clId="Web-{71AEDAA5-5EAF-BD3C-7F97-2B1D7027E67F}" dt="2024-12-01T20:21:27.237" v="55" actId="1076"/>
          <ac:picMkLst>
            <pc:docMk/>
            <pc:sldMk cId="2915682710" sldId="274"/>
            <ac:picMk id="4" creationId="{0B3CF02B-5BBB-6723-D4F9-A05066877963}"/>
          </ac:picMkLst>
        </pc:picChg>
        <pc:picChg chg="add mod">
          <ac:chgData name="Casas, Antonio" userId="S::antoniocasas@my.unt.edu::7e88e0b8-4e92-435d-8d93-364de6b28a63" providerId="AD" clId="Web-{71AEDAA5-5EAF-BD3C-7F97-2B1D7027E67F}" dt="2024-12-01T21:35:28.939" v="349"/>
          <ac:picMkLst>
            <pc:docMk/>
            <pc:sldMk cId="2915682710" sldId="274"/>
            <ac:picMk id="5" creationId="{E100CB50-A940-AF09-39D7-06DE72C477EF}"/>
          </ac:picMkLst>
        </pc:picChg>
        <pc:picChg chg="del mod">
          <ac:chgData name="Casas, Antonio" userId="S::antoniocasas@my.unt.edu::7e88e0b8-4e92-435d-8d93-364de6b28a63" providerId="AD" clId="Web-{71AEDAA5-5EAF-BD3C-7F97-2B1D7027E67F}" dt="2024-12-01T20:21:21.846" v="53"/>
          <ac:picMkLst>
            <pc:docMk/>
            <pc:sldMk cId="2915682710" sldId="274"/>
            <ac:picMk id="5" creationId="{EA10068E-55C6-226F-989D-ED9498C39B62}"/>
          </ac:picMkLst>
        </pc:picChg>
        <pc:picChg chg="add mod">
          <ac:chgData name="Casas, Antonio" userId="S::antoniocasas@my.unt.edu::7e88e0b8-4e92-435d-8d93-364de6b28a63" providerId="AD" clId="Web-{71AEDAA5-5EAF-BD3C-7F97-2B1D7027E67F}" dt="2024-12-01T20:21:48.317" v="59" actId="1076"/>
          <ac:picMkLst>
            <pc:docMk/>
            <pc:sldMk cId="2915682710" sldId="274"/>
            <ac:picMk id="6" creationId="{F1B0AD61-EA9C-241E-CDC5-6F65C7A59545}"/>
          </ac:picMkLst>
        </pc:picChg>
        <pc:picChg chg="del mod">
          <ac:chgData name="Casas, Antonio" userId="S::antoniocasas@my.unt.edu::7e88e0b8-4e92-435d-8d93-364de6b28a63" providerId="AD" clId="Web-{71AEDAA5-5EAF-BD3C-7F97-2B1D7027E67F}" dt="2024-12-01T20:21:29.784" v="56"/>
          <ac:picMkLst>
            <pc:docMk/>
            <pc:sldMk cId="2915682710" sldId="274"/>
            <ac:picMk id="7" creationId="{F53A6CA7-14C3-05B8-1CEA-7D73B93184BD}"/>
          </ac:picMkLst>
        </pc:picChg>
        <pc:picChg chg="add mod">
          <ac:chgData name="Casas, Antonio" userId="S::antoniocasas@my.unt.edu::7e88e0b8-4e92-435d-8d93-364de6b28a63" providerId="AD" clId="Web-{71AEDAA5-5EAF-BD3C-7F97-2B1D7027E67F}" dt="2024-12-01T20:22:11.819" v="61" actId="1076"/>
          <ac:picMkLst>
            <pc:docMk/>
            <pc:sldMk cId="2915682710" sldId="274"/>
            <ac:picMk id="8" creationId="{E9EBAB24-DF04-AA39-5D1E-2351A519400E}"/>
          </ac:picMkLst>
        </pc:picChg>
        <pc:picChg chg="del mod">
          <ac:chgData name="Casas, Antonio" userId="S::antoniocasas@my.unt.edu::7e88e0b8-4e92-435d-8d93-364de6b28a63" providerId="AD" clId="Web-{71AEDAA5-5EAF-BD3C-7F97-2B1D7027E67F}" dt="2024-12-01T20:21:30.503" v="57"/>
          <ac:picMkLst>
            <pc:docMk/>
            <pc:sldMk cId="2915682710" sldId="274"/>
            <ac:picMk id="9" creationId="{27159120-F6CD-9DED-01C5-1E60E3E234AA}"/>
          </ac:picMkLst>
        </pc:picChg>
      </pc:sldChg>
      <pc:sldChg chg="addSp modSp modMedia addAnim">
        <pc:chgData name="Casas, Antonio" userId="S::antoniocasas@my.unt.edu::7e88e0b8-4e92-435d-8d93-364de6b28a63" providerId="AD" clId="Web-{71AEDAA5-5EAF-BD3C-7F97-2B1D7027E67F}" dt="2024-12-01T21:41:08.808" v="354"/>
        <pc:sldMkLst>
          <pc:docMk/>
          <pc:sldMk cId="2682066615" sldId="275"/>
        </pc:sldMkLst>
        <pc:spChg chg="mod">
          <ac:chgData name="Casas, Antonio" userId="S::antoniocasas@my.unt.edu::7e88e0b8-4e92-435d-8d93-364de6b28a63" providerId="AD" clId="Web-{71AEDAA5-5EAF-BD3C-7F97-2B1D7027E67F}" dt="2024-12-01T20:13:53.439" v="25" actId="20577"/>
          <ac:spMkLst>
            <pc:docMk/>
            <pc:sldMk cId="2682066615" sldId="275"/>
            <ac:spMk id="2" creationId="{4910F05A-3C60-DEE8-9413-C5048A911F2F}"/>
          </ac:spMkLst>
        </pc:spChg>
        <pc:spChg chg="mod">
          <ac:chgData name="Casas, Antonio" userId="S::antoniocasas@my.unt.edu::7e88e0b8-4e92-435d-8d93-364de6b28a63" providerId="AD" clId="Web-{71AEDAA5-5EAF-BD3C-7F97-2B1D7027E67F}" dt="2024-12-01T20:13:55.939" v="26" actId="1076"/>
          <ac:spMkLst>
            <pc:docMk/>
            <pc:sldMk cId="2682066615" sldId="275"/>
            <ac:spMk id="4" creationId="{50C55A76-3EA6-9A93-3E83-FE2F81F995B8}"/>
          </ac:spMkLst>
        </pc:spChg>
        <pc:spChg chg="add mod">
          <ac:chgData name="Casas, Antonio" userId="S::antoniocasas@my.unt.edu::7e88e0b8-4e92-435d-8d93-364de6b28a63" providerId="AD" clId="Web-{71AEDAA5-5EAF-BD3C-7F97-2B1D7027E67F}" dt="2024-12-01T20:14:14.612" v="33" actId="1076"/>
          <ac:spMkLst>
            <pc:docMk/>
            <pc:sldMk cId="2682066615" sldId="275"/>
            <ac:spMk id="5" creationId="{96D2CB99-F357-D25D-7E7B-CAE08AFF7EA0}"/>
          </ac:spMkLst>
        </pc:spChg>
        <pc:spChg chg="add mod">
          <ac:chgData name="Casas, Antonio" userId="S::antoniocasas@my.unt.edu::7e88e0b8-4e92-435d-8d93-364de6b28a63" providerId="AD" clId="Web-{71AEDAA5-5EAF-BD3C-7F97-2B1D7027E67F}" dt="2024-12-01T20:14:32.504" v="38" actId="14100"/>
          <ac:spMkLst>
            <pc:docMk/>
            <pc:sldMk cId="2682066615" sldId="275"/>
            <ac:spMk id="7" creationId="{D8FF7B6B-4A45-19D6-1548-B63F5887154E}"/>
          </ac:spMkLst>
        </pc:spChg>
        <pc:picChg chg="add mod">
          <ac:chgData name="Casas, Antonio" userId="S::antoniocasas@my.unt.edu::7e88e0b8-4e92-435d-8d93-364de6b28a63" providerId="AD" clId="Web-{71AEDAA5-5EAF-BD3C-7F97-2B1D7027E67F}" dt="2024-12-01T21:41:08.808" v="354"/>
          <ac:picMkLst>
            <pc:docMk/>
            <pc:sldMk cId="2682066615" sldId="275"/>
            <ac:picMk id="3" creationId="{99153A4D-94EA-335C-7915-A7096FBCF8F5}"/>
          </ac:picMkLst>
        </pc:picChg>
      </pc:sldChg>
      <pc:sldChg chg="del">
        <pc:chgData name="Casas, Antonio" userId="S::antoniocasas@my.unt.edu::7e88e0b8-4e92-435d-8d93-364de6b28a63" providerId="AD" clId="Web-{71AEDAA5-5EAF-BD3C-7F97-2B1D7027E67F}" dt="2024-12-01T20:18:54.664" v="39"/>
        <pc:sldMkLst>
          <pc:docMk/>
          <pc:sldMk cId="839723822" sldId="276"/>
        </pc:sldMkLst>
      </pc:sldChg>
    </pc:docChg>
  </pc:docChgLst>
  <pc:docChgLst>
    <pc:chgData name="Casas, Antonio" userId="S::antoniocasas@my.unt.edu::7e88e0b8-4e92-435d-8d93-364de6b28a63" providerId="AD" clId="Web-{3569BF3F-2FCB-89BB-65A7-B5DC4FBAE86B}"/>
    <pc:docChg chg="addSld modSld sldOrd">
      <pc:chgData name="Casas, Antonio" userId="S::antoniocasas@my.unt.edu::7e88e0b8-4e92-435d-8d93-364de6b28a63" providerId="AD" clId="Web-{3569BF3F-2FCB-89BB-65A7-B5DC4FBAE86B}" dt="2024-11-29T20:43:44.873" v="371" actId="1076"/>
      <pc:docMkLst>
        <pc:docMk/>
      </pc:docMkLst>
      <pc:sldChg chg="modSp">
        <pc:chgData name="Casas, Antonio" userId="S::antoniocasas@my.unt.edu::7e88e0b8-4e92-435d-8d93-364de6b28a63" providerId="AD" clId="Web-{3569BF3F-2FCB-89BB-65A7-B5DC4FBAE86B}" dt="2024-11-29T20:35:01.886" v="249" actId="14100"/>
        <pc:sldMkLst>
          <pc:docMk/>
          <pc:sldMk cId="412223585" sldId="268"/>
        </pc:sldMkLst>
      </pc:sldChg>
      <pc:sldChg chg="addSp delSp modSp">
        <pc:chgData name="Casas, Antonio" userId="S::antoniocasas@my.unt.edu::7e88e0b8-4e92-435d-8d93-364de6b28a63" providerId="AD" clId="Web-{3569BF3F-2FCB-89BB-65A7-B5DC4FBAE86B}" dt="2024-11-29T20:43:44.873" v="371" actId="1076"/>
        <pc:sldMkLst>
          <pc:docMk/>
          <pc:sldMk cId="1340623344" sldId="269"/>
        </pc:sldMkLst>
        <pc:spChg chg="mod">
          <ac:chgData name="Casas, Antonio" userId="S::antoniocasas@my.unt.edu::7e88e0b8-4e92-435d-8d93-364de6b28a63" providerId="AD" clId="Web-{3569BF3F-2FCB-89BB-65A7-B5DC4FBAE86B}" dt="2024-11-29T20:03:19.047" v="73" actId="20577"/>
          <ac:spMkLst>
            <pc:docMk/>
            <pc:sldMk cId="1340623344" sldId="269"/>
            <ac:spMk id="2" creationId="{4910F05A-3C60-DEE8-9413-C5048A911F2F}"/>
          </ac:spMkLst>
        </pc:spChg>
        <pc:spChg chg="add mod">
          <ac:chgData name="Casas, Antonio" userId="S::antoniocasas@my.unt.edu::7e88e0b8-4e92-435d-8d93-364de6b28a63" providerId="AD" clId="Web-{3569BF3F-2FCB-89BB-65A7-B5DC4FBAE86B}" dt="2024-11-29T20:43:44.873" v="371" actId="1076"/>
          <ac:spMkLst>
            <pc:docMk/>
            <pc:sldMk cId="1340623344" sldId="269"/>
            <ac:spMk id="4" creationId="{50C55A76-3EA6-9A93-3E83-FE2F81F995B8}"/>
          </ac:spMkLst>
        </pc:spChg>
        <pc:spChg chg="add mod">
          <ac:chgData name="Casas, Antonio" userId="S::antoniocasas@my.unt.edu::7e88e0b8-4e92-435d-8d93-364de6b28a63" providerId="AD" clId="Web-{3569BF3F-2FCB-89BB-65A7-B5DC4FBAE86B}" dt="2024-11-29T20:43:16.185" v="368" actId="1076"/>
          <ac:spMkLst>
            <pc:docMk/>
            <pc:sldMk cId="1340623344" sldId="269"/>
            <ac:spMk id="5" creationId="{6655D882-41B8-820B-EC7D-60EB24B6081D}"/>
          </ac:spMkLst>
        </pc:spChg>
      </pc:sldChg>
      <pc:sldChg chg="modSp add replId">
        <pc:chgData name="Casas, Antonio" userId="S::antoniocasas@my.unt.edu::7e88e0b8-4e92-435d-8d93-364de6b28a63" providerId="AD" clId="Web-{3569BF3F-2FCB-89BB-65A7-B5DC4FBAE86B}" dt="2024-11-29T20:12:09.112" v="167" actId="14100"/>
        <pc:sldMkLst>
          <pc:docMk/>
          <pc:sldMk cId="2915682710" sldId="274"/>
        </pc:sldMkLst>
        <pc:spChg chg="mod">
          <ac:chgData name="Casas, Antonio" userId="S::antoniocasas@my.unt.edu::7e88e0b8-4e92-435d-8d93-364de6b28a63" providerId="AD" clId="Web-{3569BF3F-2FCB-89BB-65A7-B5DC4FBAE86B}" dt="2024-11-29T20:12:09.112" v="167" actId="14100"/>
          <ac:spMkLst>
            <pc:docMk/>
            <pc:sldMk cId="2915682710" sldId="274"/>
            <ac:spMk id="2" creationId="{4910F05A-3C60-DEE8-9413-C5048A911F2F}"/>
          </ac:spMkLst>
        </pc:spChg>
      </pc:sldChg>
      <pc:sldChg chg="modSp add ord replId">
        <pc:chgData name="Casas, Antonio" userId="S::antoniocasas@my.unt.edu::7e88e0b8-4e92-435d-8d93-364de6b28a63" providerId="AD" clId="Web-{3569BF3F-2FCB-89BB-65A7-B5DC4FBAE86B}" dt="2024-11-29T20:32:19.240" v="242" actId="20577"/>
        <pc:sldMkLst>
          <pc:docMk/>
          <pc:sldMk cId="2682066615" sldId="275"/>
        </pc:sldMkLst>
        <pc:spChg chg="mod">
          <ac:chgData name="Casas, Antonio" userId="S::antoniocasas@my.unt.edu::7e88e0b8-4e92-435d-8d93-364de6b28a63" providerId="AD" clId="Web-{3569BF3F-2FCB-89BB-65A7-B5DC4FBAE86B}" dt="2024-11-29T20:13:32.634" v="173" actId="20577"/>
          <ac:spMkLst>
            <pc:docMk/>
            <pc:sldMk cId="2682066615" sldId="275"/>
            <ac:spMk id="2" creationId="{4910F05A-3C60-DEE8-9413-C5048A911F2F}"/>
          </ac:spMkLst>
        </pc:spChg>
        <pc:spChg chg="mod">
          <ac:chgData name="Casas, Antonio" userId="S::antoniocasas@my.unt.edu::7e88e0b8-4e92-435d-8d93-364de6b28a63" providerId="AD" clId="Web-{3569BF3F-2FCB-89BB-65A7-B5DC4FBAE86B}" dt="2024-11-29T20:32:19.240" v="242" actId="20577"/>
          <ac:spMkLst>
            <pc:docMk/>
            <pc:sldMk cId="2682066615" sldId="275"/>
            <ac:spMk id="4" creationId="{50C55A76-3EA6-9A93-3E83-FE2F81F995B8}"/>
          </ac:spMkLst>
        </pc:spChg>
      </pc:sldChg>
      <pc:sldChg chg="modSp add replId">
        <pc:chgData name="Casas, Antonio" userId="S::antoniocasas@my.unt.edu::7e88e0b8-4e92-435d-8d93-364de6b28a63" providerId="AD" clId="Web-{3569BF3F-2FCB-89BB-65A7-B5DC4FBAE86B}" dt="2024-11-29T20:40:22.726" v="281" actId="20577"/>
        <pc:sldMkLst>
          <pc:docMk/>
          <pc:sldMk cId="839723822" sldId="276"/>
        </pc:sldMkLst>
      </pc:sldChg>
    </pc:docChg>
  </pc:docChgLst>
  <pc:docChgLst>
    <pc:chgData name="Wigfall, Autumn" userId="S::autumnwigfall@my.unt.edu::0bf7a05b-b4bc-41f8-a6d8-b77b72fb7459" providerId="AD" clId="Web-{971AB85A-EA19-F3EC-97C4-0B300C7EE402}"/>
    <pc:docChg chg="sldOrd">
      <pc:chgData name="Wigfall, Autumn" userId="S::autumnwigfall@my.unt.edu::0bf7a05b-b4bc-41f8-a6d8-b77b72fb7459" providerId="AD" clId="Web-{971AB85A-EA19-F3EC-97C4-0B300C7EE402}" dt="2024-11-26T02:42:03.476" v="0"/>
      <pc:docMkLst>
        <pc:docMk/>
      </pc:docMkLst>
      <pc:sldChg chg="ord">
        <pc:chgData name="Wigfall, Autumn" userId="S::autumnwigfall@my.unt.edu::0bf7a05b-b4bc-41f8-a6d8-b77b72fb7459" providerId="AD" clId="Web-{971AB85A-EA19-F3EC-97C4-0B300C7EE402}" dt="2024-11-26T02:42:03.476" v="0"/>
        <pc:sldMkLst>
          <pc:docMk/>
          <pc:sldMk cId="2111877576" sldId="259"/>
        </pc:sldMkLst>
      </pc:sldChg>
    </pc:docChg>
  </pc:docChgLst>
  <pc:docChgLst>
    <pc:chgData name="Adanse, Amy" userId="S::amyadanse@my.unt.edu::c6c715fa-10be-4139-9bc8-8bd271a65359" providerId="AD" clId="Web-{117E9BDC-9F2C-4ACF-9B98-0D0DB5C8E4AC}"/>
    <pc:docChg chg="modSld">
      <pc:chgData name="Adanse, Amy" userId="S::amyadanse@my.unt.edu::c6c715fa-10be-4139-9bc8-8bd271a65359" providerId="AD" clId="Web-{117E9BDC-9F2C-4ACF-9B98-0D0DB5C8E4AC}" dt="2024-12-02T01:31:24.050" v="58" actId="20577"/>
      <pc:docMkLst>
        <pc:docMk/>
      </pc:docMkLst>
      <pc:sldChg chg="modSp">
        <pc:chgData name="Adanse, Amy" userId="S::amyadanse@my.unt.edu::c6c715fa-10be-4139-9bc8-8bd271a65359" providerId="AD" clId="Web-{117E9BDC-9F2C-4ACF-9B98-0D0DB5C8E4AC}" dt="2024-12-02T01:31:24.050" v="58" actId="20577"/>
        <pc:sldMkLst>
          <pc:docMk/>
          <pc:sldMk cId="519873891" sldId="256"/>
        </pc:sldMkLst>
        <pc:spChg chg="mod">
          <ac:chgData name="Adanse, Amy" userId="S::amyadanse@my.unt.edu::c6c715fa-10be-4139-9bc8-8bd271a65359" providerId="AD" clId="Web-{117E9BDC-9F2C-4ACF-9B98-0D0DB5C8E4AC}" dt="2024-12-02T01:31:24.050" v="58" actId="20577"/>
          <ac:spMkLst>
            <pc:docMk/>
            <pc:sldMk cId="519873891" sldId="256"/>
            <ac:spMk id="3" creationId="{42882CDF-33BB-264A-2EFB-B577786D760B}"/>
          </ac:spMkLst>
        </pc:spChg>
      </pc:sldChg>
    </pc:docChg>
  </pc:docChgLst>
  <pc:docChgLst>
    <pc:chgData name="Adanse, Amy" userId="S::amyadanse@my.unt.edu::c6c715fa-10be-4139-9bc8-8bd271a65359" providerId="AD" clId="Web-{802D316E-0B21-169C-9C59-65FFE3878AF8}"/>
    <pc:docChg chg="modSld">
      <pc:chgData name="Adanse, Amy" userId="S::amyadanse@my.unt.edu::c6c715fa-10be-4139-9bc8-8bd271a65359" providerId="AD" clId="Web-{802D316E-0B21-169C-9C59-65FFE3878AF8}" dt="2024-12-01T21:38:39.317" v="4"/>
      <pc:docMkLst>
        <pc:docMk/>
      </pc:docMkLst>
      <pc:sldChg chg="modSp modMedia">
        <pc:chgData name="Adanse, Amy" userId="S::amyadanse@my.unt.edu::c6c715fa-10be-4139-9bc8-8bd271a65359" providerId="AD" clId="Web-{802D316E-0B21-169C-9C59-65FFE3878AF8}" dt="2024-12-01T21:38:39.317" v="4"/>
        <pc:sldMkLst>
          <pc:docMk/>
          <pc:sldMk cId="392792739" sldId="257"/>
        </pc:sldMkLst>
        <pc:picChg chg="mod">
          <ac:chgData name="Adanse, Amy" userId="S::amyadanse@my.unt.edu::c6c715fa-10be-4139-9bc8-8bd271a65359" providerId="AD" clId="Web-{802D316E-0B21-169C-9C59-65FFE3878AF8}" dt="2024-12-01T21:38:39.317" v="4"/>
          <ac:picMkLst>
            <pc:docMk/>
            <pc:sldMk cId="392792739" sldId="257"/>
            <ac:picMk id="4" creationId="{0A68081D-3D90-5238-750F-03871EC16613}"/>
          </ac:picMkLst>
        </pc:picChg>
      </pc:sldChg>
      <pc:sldChg chg="modSp modMedia">
        <pc:chgData name="Adanse, Amy" userId="S::amyadanse@my.unt.edu::c6c715fa-10be-4139-9bc8-8bd271a65359" providerId="AD" clId="Web-{802D316E-0B21-169C-9C59-65FFE3878AF8}" dt="2024-12-01T21:37:09.732" v="0"/>
        <pc:sldMkLst>
          <pc:docMk/>
          <pc:sldMk cId="1250874727" sldId="258"/>
        </pc:sldMkLst>
        <pc:picChg chg="mod">
          <ac:chgData name="Adanse, Amy" userId="S::amyadanse@my.unt.edu::c6c715fa-10be-4139-9bc8-8bd271a65359" providerId="AD" clId="Web-{802D316E-0B21-169C-9C59-65FFE3878AF8}" dt="2024-12-01T21:37:09.732" v="0"/>
          <ac:picMkLst>
            <pc:docMk/>
            <pc:sldMk cId="1250874727" sldId="258"/>
            <ac:picMk id="3" creationId="{D8BABF04-993F-C5B8-1CFF-5220775B285D}"/>
          </ac:picMkLst>
        </pc:picChg>
      </pc:sldChg>
      <pc:sldChg chg="modSp modMedia">
        <pc:chgData name="Adanse, Amy" userId="S::amyadanse@my.unt.edu::c6c715fa-10be-4139-9bc8-8bd271a65359" providerId="AD" clId="Web-{802D316E-0B21-169C-9C59-65FFE3878AF8}" dt="2024-12-01T21:37:30.358" v="1"/>
        <pc:sldMkLst>
          <pc:docMk/>
          <pc:sldMk cId="981271194" sldId="260"/>
        </pc:sldMkLst>
        <pc:picChg chg="mod">
          <ac:chgData name="Adanse, Amy" userId="S::amyadanse@my.unt.edu::c6c715fa-10be-4139-9bc8-8bd271a65359" providerId="AD" clId="Web-{802D316E-0B21-169C-9C59-65FFE3878AF8}" dt="2024-12-01T21:37:30.358" v="1"/>
          <ac:picMkLst>
            <pc:docMk/>
            <pc:sldMk cId="981271194" sldId="260"/>
            <ac:picMk id="4" creationId="{1E41250A-2A28-416B-3A0A-FD52498DB2F9}"/>
          </ac:picMkLst>
        </pc:picChg>
      </pc:sldChg>
      <pc:sldChg chg="modSp modMedia">
        <pc:chgData name="Adanse, Amy" userId="S::amyadanse@my.unt.edu::c6c715fa-10be-4139-9bc8-8bd271a65359" providerId="AD" clId="Web-{802D316E-0B21-169C-9C59-65FFE3878AF8}" dt="2024-12-01T21:37:37.562" v="2"/>
        <pc:sldMkLst>
          <pc:docMk/>
          <pc:sldMk cId="491999043" sldId="261"/>
        </pc:sldMkLst>
        <pc:picChg chg="mod">
          <ac:chgData name="Adanse, Amy" userId="S::amyadanse@my.unt.edu::c6c715fa-10be-4139-9bc8-8bd271a65359" providerId="AD" clId="Web-{802D316E-0B21-169C-9C59-65FFE3878AF8}" dt="2024-12-01T21:37:37.562" v="2"/>
          <ac:picMkLst>
            <pc:docMk/>
            <pc:sldMk cId="491999043" sldId="261"/>
            <ac:picMk id="3" creationId="{B49F2242-CA1A-D8ED-A159-1C6C9C65D522}"/>
          </ac:picMkLst>
        </pc:picChg>
      </pc:sldChg>
      <pc:sldChg chg="modSp modMedia">
        <pc:chgData name="Adanse, Amy" userId="S::amyadanse@my.unt.edu::c6c715fa-10be-4139-9bc8-8bd271a65359" providerId="AD" clId="Web-{802D316E-0B21-169C-9C59-65FFE3878AF8}" dt="2024-12-01T21:37:45.531" v="3"/>
        <pc:sldMkLst>
          <pc:docMk/>
          <pc:sldMk cId="3375377521" sldId="264"/>
        </pc:sldMkLst>
        <pc:picChg chg="mod">
          <ac:chgData name="Adanse, Amy" userId="S::amyadanse@my.unt.edu::c6c715fa-10be-4139-9bc8-8bd271a65359" providerId="AD" clId="Web-{802D316E-0B21-169C-9C59-65FFE3878AF8}" dt="2024-12-01T21:37:45.531" v="3"/>
          <ac:picMkLst>
            <pc:docMk/>
            <pc:sldMk cId="3375377521" sldId="264"/>
            <ac:picMk id="4" creationId="{9B9451E8-CE2C-A707-58D1-1A364D6354AC}"/>
          </ac:picMkLst>
        </pc:picChg>
      </pc:sldChg>
    </pc:docChg>
  </pc:docChgLst>
  <pc:docChgLst>
    <pc:chgData name="Gurunathan, Deepeka" userId="S::deepekagurunathan@my.unt.edu::355045a6-d952-4261-b446-ea5a49fbc57f" providerId="AD" clId="Web-{913CDF5A-510B-C010-036D-79AA8D1B779E}"/>
    <pc:docChg chg="modSld">
      <pc:chgData name="Gurunathan, Deepeka" userId="S::deepekagurunathan@my.unt.edu::355045a6-d952-4261-b446-ea5a49fbc57f" providerId="AD" clId="Web-{913CDF5A-510B-C010-036D-79AA8D1B779E}" dt="2024-12-01T21:29:38.050" v="0" actId="1076"/>
      <pc:docMkLst>
        <pc:docMk/>
      </pc:docMkLst>
      <pc:sldChg chg="modSp">
        <pc:chgData name="Gurunathan, Deepeka" userId="S::deepekagurunathan@my.unt.edu::355045a6-d952-4261-b446-ea5a49fbc57f" providerId="AD" clId="Web-{913CDF5A-510B-C010-036D-79AA8D1B779E}" dt="2024-12-01T21:29:38.050" v="0" actId="1076"/>
        <pc:sldMkLst>
          <pc:docMk/>
          <pc:sldMk cId="1340623344" sldId="269"/>
        </pc:sldMkLst>
        <pc:picChg chg="mod">
          <ac:chgData name="Gurunathan, Deepeka" userId="S::deepekagurunathan@my.unt.edu::355045a6-d952-4261-b446-ea5a49fbc57f" providerId="AD" clId="Web-{913CDF5A-510B-C010-036D-79AA8D1B779E}" dt="2024-12-01T21:29:38.050" v="0" actId="1076"/>
          <ac:picMkLst>
            <pc:docMk/>
            <pc:sldMk cId="1340623344" sldId="269"/>
            <ac:picMk id="3" creationId="{646EC58D-4D97-B4AA-E54F-2FE021D63DF9}"/>
          </ac:picMkLst>
        </pc:picChg>
      </pc:sldChg>
    </pc:docChg>
  </pc:docChgLst>
  <pc:docChgLst>
    <pc:chgData name="Casas, Antonio" userId="S::antoniocasas@my.unt.edu::7e88e0b8-4e92-435d-8d93-364de6b28a63" providerId="AD" clId="Web-{7DA6252B-F782-7B70-39F4-D43B98DB1897}"/>
    <pc:docChg chg="addSld delSld modSld">
      <pc:chgData name="Casas, Antonio" userId="S::antoniocasas@my.unt.edu::7e88e0b8-4e92-435d-8d93-364de6b28a63" providerId="AD" clId="Web-{7DA6252B-F782-7B70-39F4-D43B98DB1897}" dt="2024-12-02T02:37:04.250" v="77" actId="20577"/>
      <pc:docMkLst>
        <pc:docMk/>
      </pc:docMkLst>
      <pc:sldChg chg="modSp">
        <pc:chgData name="Casas, Antonio" userId="S::antoniocasas@my.unt.edu::7e88e0b8-4e92-435d-8d93-364de6b28a63" providerId="AD" clId="Web-{7DA6252B-F782-7B70-39F4-D43B98DB1897}" dt="2024-12-02T02:37:04.250" v="77" actId="20577"/>
        <pc:sldMkLst>
          <pc:docMk/>
          <pc:sldMk cId="519873891" sldId="256"/>
        </pc:sldMkLst>
        <pc:spChg chg="mod">
          <ac:chgData name="Casas, Antonio" userId="S::antoniocasas@my.unt.edu::7e88e0b8-4e92-435d-8d93-364de6b28a63" providerId="AD" clId="Web-{7DA6252B-F782-7B70-39F4-D43B98DB1897}" dt="2024-12-02T02:37:04.250" v="77" actId="20577"/>
          <ac:spMkLst>
            <pc:docMk/>
            <pc:sldMk cId="519873891" sldId="256"/>
            <ac:spMk id="3" creationId="{42882CDF-33BB-264A-2EFB-B577786D760B}"/>
          </ac:spMkLst>
        </pc:spChg>
      </pc:sldChg>
      <pc:sldChg chg="modSp">
        <pc:chgData name="Casas, Antonio" userId="S::antoniocasas@my.unt.edu::7e88e0b8-4e92-435d-8d93-364de6b28a63" providerId="AD" clId="Web-{7DA6252B-F782-7B70-39F4-D43B98DB1897}" dt="2024-12-02T01:09:44.148" v="11" actId="1076"/>
        <pc:sldMkLst>
          <pc:docMk/>
          <pc:sldMk cId="2682066615" sldId="275"/>
        </pc:sldMkLst>
        <pc:spChg chg="mod">
          <ac:chgData name="Casas, Antonio" userId="S::antoniocasas@my.unt.edu::7e88e0b8-4e92-435d-8d93-364de6b28a63" providerId="AD" clId="Web-{7DA6252B-F782-7B70-39F4-D43B98DB1897}" dt="2024-12-02T01:09:27.257" v="9" actId="20577"/>
          <ac:spMkLst>
            <pc:docMk/>
            <pc:sldMk cId="2682066615" sldId="275"/>
            <ac:spMk id="4" creationId="{50C55A76-3EA6-9A93-3E83-FE2F81F995B8}"/>
          </ac:spMkLst>
        </pc:spChg>
        <pc:spChg chg="mod">
          <ac:chgData name="Casas, Antonio" userId="S::antoniocasas@my.unt.edu::7e88e0b8-4e92-435d-8d93-364de6b28a63" providerId="AD" clId="Web-{7DA6252B-F782-7B70-39F4-D43B98DB1897}" dt="2024-12-02T01:09:36.757" v="10" actId="14100"/>
          <ac:spMkLst>
            <pc:docMk/>
            <pc:sldMk cId="2682066615" sldId="275"/>
            <ac:spMk id="5" creationId="{96D2CB99-F357-D25D-7E7B-CAE08AFF7EA0}"/>
          </ac:spMkLst>
        </pc:spChg>
        <pc:spChg chg="mod">
          <ac:chgData name="Casas, Antonio" userId="S::antoniocasas@my.unt.edu::7e88e0b8-4e92-435d-8d93-364de6b28a63" providerId="AD" clId="Web-{7DA6252B-F782-7B70-39F4-D43B98DB1897}" dt="2024-12-02T01:09:44.148" v="11" actId="1076"/>
          <ac:spMkLst>
            <pc:docMk/>
            <pc:sldMk cId="2682066615" sldId="275"/>
            <ac:spMk id="7" creationId="{D8FF7B6B-4A45-19D6-1548-B63F5887154E}"/>
          </ac:spMkLst>
        </pc:spChg>
        <pc:picChg chg="mod">
          <ac:chgData name="Casas, Antonio" userId="S::antoniocasas@my.unt.edu::7e88e0b8-4e92-435d-8d93-364de6b28a63" providerId="AD" clId="Web-{7DA6252B-F782-7B70-39F4-D43B98DB1897}" dt="2024-12-02T01:08:56.834" v="5" actId="14100"/>
          <ac:picMkLst>
            <pc:docMk/>
            <pc:sldMk cId="2682066615" sldId="275"/>
            <ac:picMk id="11" creationId="{DAF73E28-FF7E-CF7A-31B7-4AD5E91BD276}"/>
          </ac:picMkLst>
        </pc:picChg>
      </pc:sldChg>
      <pc:sldChg chg="new del">
        <pc:chgData name="Casas, Antonio" userId="S::antoniocasas@my.unt.edu::7e88e0b8-4e92-435d-8d93-364de6b28a63" providerId="AD" clId="Web-{7DA6252B-F782-7B70-39F4-D43B98DB1897}" dt="2024-12-02T01:10:27.665" v="13"/>
        <pc:sldMkLst>
          <pc:docMk/>
          <pc:sldMk cId="2637478640" sldId="282"/>
        </pc:sldMkLst>
      </pc:sldChg>
    </pc:docChg>
  </pc:docChgLst>
  <pc:docChgLst>
    <pc:chgData name="Adanse, Amy" userId="S::amyadanse@my.unt.edu::c6c715fa-10be-4139-9bc8-8bd271a65359" providerId="AD" clId="Web-{39CEAE51-52A7-20D4-495C-2350CC31423A}"/>
    <pc:docChg chg="addSld modSld sldOrd">
      <pc:chgData name="Adanse, Amy" userId="S::amyadanse@my.unt.edu::c6c715fa-10be-4139-9bc8-8bd271a65359" providerId="AD" clId="Web-{39CEAE51-52A7-20D4-495C-2350CC31423A}" dt="2024-11-26T05:36:14.316" v="624" actId="1076"/>
      <pc:docMkLst>
        <pc:docMk/>
      </pc:docMkLst>
      <pc:sldChg chg="mod modShow">
        <pc:chgData name="Adanse, Amy" userId="S::amyadanse@my.unt.edu::c6c715fa-10be-4139-9bc8-8bd271a65359" providerId="AD" clId="Web-{39CEAE51-52A7-20D4-495C-2350CC31423A}" dt="2024-11-26T05:10:16.427" v="481"/>
        <pc:sldMkLst>
          <pc:docMk/>
          <pc:sldMk cId="4148386920" sldId="262"/>
        </pc:sldMkLst>
      </pc:sldChg>
      <pc:sldChg chg="modSp">
        <pc:chgData name="Adanse, Amy" userId="S::amyadanse@my.unt.edu::c6c715fa-10be-4139-9bc8-8bd271a65359" providerId="AD" clId="Web-{39CEAE51-52A7-20D4-495C-2350CC31423A}" dt="2024-11-26T05:02:58.490" v="478" actId="20577"/>
        <pc:sldMkLst>
          <pc:docMk/>
          <pc:sldMk cId="3375377521" sldId="264"/>
        </pc:sldMkLst>
        <pc:spChg chg="mod">
          <ac:chgData name="Adanse, Amy" userId="S::amyadanse@my.unt.edu::c6c715fa-10be-4139-9bc8-8bd271a65359" providerId="AD" clId="Web-{39CEAE51-52A7-20D4-495C-2350CC31423A}" dt="2024-11-26T05:02:58.490" v="478" actId="20577"/>
          <ac:spMkLst>
            <pc:docMk/>
            <pc:sldMk cId="3375377521" sldId="264"/>
            <ac:spMk id="5" creationId="{D8A918A0-B212-5BD2-F380-DBA1E40774C8}"/>
          </ac:spMkLst>
        </pc:spChg>
      </pc:sldChg>
      <pc:sldChg chg="mod modShow">
        <pc:chgData name="Adanse, Amy" userId="S::amyadanse@my.unt.edu::c6c715fa-10be-4139-9bc8-8bd271a65359" providerId="AD" clId="Web-{39CEAE51-52A7-20D4-495C-2350CC31423A}" dt="2024-11-26T05:05:35.729" v="479"/>
        <pc:sldMkLst>
          <pc:docMk/>
          <pc:sldMk cId="1288294906" sldId="265"/>
        </pc:sldMkLst>
      </pc:sldChg>
      <pc:sldChg chg="mod modShow">
        <pc:chgData name="Adanse, Amy" userId="S::amyadanse@my.unt.edu::c6c715fa-10be-4139-9bc8-8bd271a65359" providerId="AD" clId="Web-{39CEAE51-52A7-20D4-495C-2350CC31423A}" dt="2024-11-26T05:10:05.301" v="480"/>
        <pc:sldMkLst>
          <pc:docMk/>
          <pc:sldMk cId="3483701704" sldId="266"/>
        </pc:sldMkLst>
      </pc:sldChg>
      <pc:sldChg chg="addSp delSp modSp mod setBg modClrScheme chgLayout">
        <pc:chgData name="Adanse, Amy" userId="S::amyadanse@my.unt.edu::c6c715fa-10be-4139-9bc8-8bd271a65359" providerId="AD" clId="Web-{39CEAE51-52A7-20D4-495C-2350CC31423A}" dt="2024-11-26T05:23:44.146" v="532"/>
        <pc:sldMkLst>
          <pc:docMk/>
          <pc:sldMk cId="1643989674" sldId="270"/>
        </pc:sldMkLst>
        <pc:spChg chg="mod ord">
          <ac:chgData name="Adanse, Amy" userId="S::amyadanse@my.unt.edu::c6c715fa-10be-4139-9bc8-8bd271a65359" providerId="AD" clId="Web-{39CEAE51-52A7-20D4-495C-2350CC31423A}" dt="2024-11-26T05:19:52.074" v="516" actId="20577"/>
          <ac:spMkLst>
            <pc:docMk/>
            <pc:sldMk cId="1643989674" sldId="270"/>
            <ac:spMk id="2" creationId="{B6AFC6BC-D9A3-E99B-4DF8-D4D481FC3F87}"/>
          </ac:spMkLst>
        </pc:spChg>
        <pc:spChg chg="mod ord">
          <ac:chgData name="Adanse, Amy" userId="S::amyadanse@my.unt.edu::c6c715fa-10be-4139-9bc8-8bd271a65359" providerId="AD" clId="Web-{39CEAE51-52A7-20D4-495C-2350CC31423A}" dt="2024-11-26T05:19:41.902" v="514" actId="20577"/>
          <ac:spMkLst>
            <pc:docMk/>
            <pc:sldMk cId="1643989674" sldId="270"/>
            <ac:spMk id="3" creationId="{68E5B032-2B42-3F37-AEE6-0BCBB7F14AE9}"/>
          </ac:spMkLst>
        </pc:spChg>
        <pc:spChg chg="add mod">
          <ac:chgData name="Adanse, Amy" userId="S::amyadanse@my.unt.edu::c6c715fa-10be-4139-9bc8-8bd271a65359" providerId="AD" clId="Web-{39CEAE51-52A7-20D4-495C-2350CC31423A}" dt="2024-11-26T05:22:18.627" v="526" actId="1076"/>
          <ac:spMkLst>
            <pc:docMk/>
            <pc:sldMk cId="1643989674" sldId="270"/>
            <ac:spMk id="5" creationId="{5E8DC819-3210-38C7-17EE-63EDA28DDC30}"/>
          </ac:spMkLst>
        </pc:spChg>
        <pc:spChg chg="add">
          <ac:chgData name="Adanse, Amy" userId="S::amyadanse@my.unt.edu::c6c715fa-10be-4139-9bc8-8bd271a65359" providerId="AD" clId="Web-{39CEAE51-52A7-20D4-495C-2350CC31423A}" dt="2024-11-26T05:19:28.714" v="511"/>
          <ac:spMkLst>
            <pc:docMk/>
            <pc:sldMk cId="1643989674" sldId="270"/>
            <ac:spMk id="32" creationId="{2B97F24A-32CE-4C1C-A50D-3016B394DCFB}"/>
          </ac:spMkLst>
        </pc:spChg>
        <pc:spChg chg="add">
          <ac:chgData name="Adanse, Amy" userId="S::amyadanse@my.unt.edu::c6c715fa-10be-4139-9bc8-8bd271a65359" providerId="AD" clId="Web-{39CEAE51-52A7-20D4-495C-2350CC31423A}" dt="2024-11-26T05:19:28.714" v="511"/>
          <ac:spMkLst>
            <pc:docMk/>
            <pc:sldMk cId="1643989674" sldId="270"/>
            <ac:spMk id="34" creationId="{CD8B4F24-440B-49E9-B85D-733523DC064B}"/>
          </ac:spMkLst>
        </pc:spChg>
        <pc:picChg chg="add del mod">
          <ac:chgData name="Adanse, Amy" userId="S::amyadanse@my.unt.edu::c6c715fa-10be-4139-9bc8-8bd271a65359" providerId="AD" clId="Web-{39CEAE51-52A7-20D4-495C-2350CC31423A}" dt="2024-11-26T05:23:37.833" v="531"/>
          <ac:picMkLst>
            <pc:docMk/>
            <pc:sldMk cId="1643989674" sldId="270"/>
            <ac:picMk id="4" creationId="{2EC62A8D-E736-EF44-FD7E-81E10DA37D5B}"/>
          </ac:picMkLst>
        </pc:picChg>
      </pc:sldChg>
      <pc:sldChg chg="addSp modSp mod setBg modClrScheme chgLayout">
        <pc:chgData name="Adanse, Amy" userId="S::amyadanse@my.unt.edu::c6c715fa-10be-4139-9bc8-8bd271a65359" providerId="AD" clId="Web-{39CEAE51-52A7-20D4-495C-2350CC31423A}" dt="2024-11-26T05:30:17.271" v="575" actId="14100"/>
        <pc:sldMkLst>
          <pc:docMk/>
          <pc:sldMk cId="3424061473" sldId="272"/>
        </pc:sldMkLst>
        <pc:spChg chg="mod ord">
          <ac:chgData name="Adanse, Amy" userId="S::amyadanse@my.unt.edu::c6c715fa-10be-4139-9bc8-8bd271a65359" providerId="AD" clId="Web-{39CEAE51-52A7-20D4-495C-2350CC31423A}" dt="2024-11-26T05:29:39.254" v="572" actId="14100"/>
          <ac:spMkLst>
            <pc:docMk/>
            <pc:sldMk cId="3424061473" sldId="272"/>
            <ac:spMk id="2" creationId="{B6AFC6BC-D9A3-E99B-4DF8-D4D481FC3F87}"/>
          </ac:spMkLst>
        </pc:spChg>
        <pc:spChg chg="mod ord">
          <ac:chgData name="Adanse, Amy" userId="S::amyadanse@my.unt.edu::c6c715fa-10be-4139-9bc8-8bd271a65359" providerId="AD" clId="Web-{39CEAE51-52A7-20D4-495C-2350CC31423A}" dt="2024-11-26T05:30:11.443" v="573" actId="14100"/>
          <ac:spMkLst>
            <pc:docMk/>
            <pc:sldMk cId="3424061473" sldId="272"/>
            <ac:spMk id="3" creationId="{68E5B032-2B42-3F37-AEE6-0BCBB7F14AE9}"/>
          </ac:spMkLst>
        </pc:spChg>
        <pc:spChg chg="add">
          <ac:chgData name="Adanse, Amy" userId="S::amyadanse@my.unt.edu::c6c715fa-10be-4139-9bc8-8bd271a65359" providerId="AD" clId="Web-{39CEAE51-52A7-20D4-495C-2350CC31423A}" dt="2024-11-26T05:28:23.266" v="559"/>
          <ac:spMkLst>
            <pc:docMk/>
            <pc:sldMk cId="3424061473" sldId="272"/>
            <ac:spMk id="10" creationId="{352BEC0E-22F8-46D0-9632-375DB541B06C}"/>
          </ac:spMkLst>
        </pc:spChg>
        <pc:spChg chg="add">
          <ac:chgData name="Adanse, Amy" userId="S::amyadanse@my.unt.edu::c6c715fa-10be-4139-9bc8-8bd271a65359" providerId="AD" clId="Web-{39CEAE51-52A7-20D4-495C-2350CC31423A}" dt="2024-11-26T05:28:23.266" v="559"/>
          <ac:spMkLst>
            <pc:docMk/>
            <pc:sldMk cId="3424061473" sldId="272"/>
            <ac:spMk id="12" creationId="{3FCFB1DE-0B7E-48CC-BA90-B2AB0889F9D6}"/>
          </ac:spMkLst>
        </pc:spChg>
        <pc:picChg chg="add mod">
          <ac:chgData name="Adanse, Amy" userId="S::amyadanse@my.unt.edu::c6c715fa-10be-4139-9bc8-8bd271a65359" providerId="AD" clId="Web-{39CEAE51-52A7-20D4-495C-2350CC31423A}" dt="2024-11-26T05:30:15.021" v="574" actId="14100"/>
          <ac:picMkLst>
            <pc:docMk/>
            <pc:sldMk cId="3424061473" sldId="272"/>
            <ac:picMk id="4" creationId="{72D7FDEB-83D8-F7BA-29C5-0D8E3EB74280}"/>
          </ac:picMkLst>
        </pc:picChg>
        <pc:picChg chg="add mod">
          <ac:chgData name="Adanse, Amy" userId="S::amyadanse@my.unt.edu::c6c715fa-10be-4139-9bc8-8bd271a65359" providerId="AD" clId="Web-{39CEAE51-52A7-20D4-495C-2350CC31423A}" dt="2024-11-26T05:30:17.271" v="575" actId="14100"/>
          <ac:picMkLst>
            <pc:docMk/>
            <pc:sldMk cId="3424061473" sldId="272"/>
            <ac:picMk id="5" creationId="{212137A7-AB8E-96BC-7106-246F2589EFA5}"/>
          </ac:picMkLst>
        </pc:picChg>
      </pc:sldChg>
      <pc:sldChg chg="addSp delSp modSp new mod ord setBg modClrScheme chgLayout">
        <pc:chgData name="Adanse, Amy" userId="S::amyadanse@my.unt.edu::c6c715fa-10be-4139-9bc8-8bd271a65359" providerId="AD" clId="Web-{39CEAE51-52A7-20D4-495C-2350CC31423A}" dt="2024-11-26T05:36:14.316" v="624" actId="1076"/>
        <pc:sldMkLst>
          <pc:docMk/>
          <pc:sldMk cId="2903677663" sldId="273"/>
        </pc:sldMkLst>
        <pc:spChg chg="mod ord">
          <ac:chgData name="Adanse, Amy" userId="S::amyadanse@my.unt.edu::c6c715fa-10be-4139-9bc8-8bd271a65359" providerId="AD" clId="Web-{39CEAE51-52A7-20D4-495C-2350CC31423A}" dt="2024-11-26T05:35:54.394" v="617"/>
          <ac:spMkLst>
            <pc:docMk/>
            <pc:sldMk cId="2903677663" sldId="273"/>
            <ac:spMk id="2" creationId="{11BFBB38-8398-AFA7-1879-D51FB63E472D}"/>
          </ac:spMkLst>
        </pc:spChg>
        <pc:spChg chg="add del mod ord">
          <ac:chgData name="Adanse, Amy" userId="S::amyadanse@my.unt.edu::c6c715fa-10be-4139-9bc8-8bd271a65359" providerId="AD" clId="Web-{39CEAE51-52A7-20D4-495C-2350CC31423A}" dt="2024-11-26T05:36:13.551" v="623"/>
          <ac:spMkLst>
            <pc:docMk/>
            <pc:sldMk cId="2903677663" sldId="273"/>
            <ac:spMk id="3" creationId="{B4A6D1CF-960C-839E-CB64-6CFA8688DDC3}"/>
          </ac:spMkLst>
        </pc:spChg>
        <pc:spChg chg="add del">
          <ac:chgData name="Adanse, Amy" userId="S::amyadanse@my.unt.edu::c6c715fa-10be-4139-9bc8-8bd271a65359" providerId="AD" clId="Web-{39CEAE51-52A7-20D4-495C-2350CC31423A}" dt="2024-11-26T05:36:13.551" v="623"/>
          <ac:spMkLst>
            <pc:docMk/>
            <pc:sldMk cId="2903677663" sldId="273"/>
            <ac:spMk id="21" creationId="{352BEC0E-22F8-46D0-9632-375DB541B06C}"/>
          </ac:spMkLst>
        </pc:spChg>
        <pc:spChg chg="add del">
          <ac:chgData name="Adanse, Amy" userId="S::amyadanse@my.unt.edu::c6c715fa-10be-4139-9bc8-8bd271a65359" providerId="AD" clId="Web-{39CEAE51-52A7-20D4-495C-2350CC31423A}" dt="2024-11-26T05:36:13.551" v="623"/>
          <ac:spMkLst>
            <pc:docMk/>
            <pc:sldMk cId="2903677663" sldId="273"/>
            <ac:spMk id="22" creationId="{3FCFB1DE-0B7E-48CC-BA90-B2AB0889F9D6}"/>
          </ac:spMkLst>
        </pc:spChg>
        <pc:picChg chg="add mod ord">
          <ac:chgData name="Adanse, Amy" userId="S::amyadanse@my.unt.edu::c6c715fa-10be-4139-9bc8-8bd271a65359" providerId="AD" clId="Web-{39CEAE51-52A7-20D4-495C-2350CC31423A}" dt="2024-11-26T05:36:10.785" v="621"/>
          <ac:picMkLst>
            <pc:docMk/>
            <pc:sldMk cId="2903677663" sldId="273"/>
            <ac:picMk id="4" creationId="{82366F1B-F2AF-B50F-B58E-C53336C304BE}"/>
          </ac:picMkLst>
        </pc:picChg>
        <pc:picChg chg="add mod">
          <ac:chgData name="Adanse, Amy" userId="S::amyadanse@my.unt.edu::c6c715fa-10be-4139-9bc8-8bd271a65359" providerId="AD" clId="Web-{39CEAE51-52A7-20D4-495C-2350CC31423A}" dt="2024-11-26T05:36:14.316" v="624" actId="1076"/>
          <ac:picMkLst>
            <pc:docMk/>
            <pc:sldMk cId="2903677663" sldId="273"/>
            <ac:picMk id="5" creationId="{D95FC379-EA6E-A954-56ED-1044C37FF0C0}"/>
          </ac:picMkLst>
        </pc:picChg>
      </pc:sldChg>
    </pc:docChg>
  </pc:docChgLst>
  <pc:docChgLst>
    <pc:chgData name="Gurunathan, Deepeka" userId="S::deepekagurunathan@my.unt.edu::355045a6-d952-4261-b446-ea5a49fbc57f" providerId="AD" clId="Web-{FD157BE5-DCCD-BDAE-BD35-3F52C7E78D83}"/>
    <pc:docChg chg="addSld delSld modSld sldOrd">
      <pc:chgData name="Gurunathan, Deepeka" userId="S::deepekagurunathan@my.unt.edu::355045a6-d952-4261-b446-ea5a49fbc57f" providerId="AD" clId="Web-{FD157BE5-DCCD-BDAE-BD35-3F52C7E78D83}" dt="2024-12-02T00:47:36.254" v="87" actId="20577"/>
      <pc:docMkLst>
        <pc:docMk/>
      </pc:docMkLst>
      <pc:sldChg chg="del">
        <pc:chgData name="Gurunathan, Deepeka" userId="S::deepekagurunathan@my.unt.edu::355045a6-d952-4261-b446-ea5a49fbc57f" providerId="AD" clId="Web-{FD157BE5-DCCD-BDAE-BD35-3F52C7E78D83}" dt="2024-12-02T00:42:51.508" v="62"/>
        <pc:sldMkLst>
          <pc:docMk/>
          <pc:sldMk cId="3483701704" sldId="266"/>
        </pc:sldMkLst>
      </pc:sldChg>
      <pc:sldChg chg="addSp modSp ord modMedia addAnim">
        <pc:chgData name="Gurunathan, Deepeka" userId="S::deepekagurunathan@my.unt.edu::355045a6-d952-4261-b446-ea5a49fbc57f" providerId="AD" clId="Web-{FD157BE5-DCCD-BDAE-BD35-3F52C7E78D83}" dt="2024-12-02T00:47:36.254" v="87" actId="20577"/>
        <pc:sldMkLst>
          <pc:docMk/>
          <pc:sldMk cId="2648390403" sldId="279"/>
        </pc:sldMkLst>
        <pc:spChg chg="mod">
          <ac:chgData name="Gurunathan, Deepeka" userId="S::deepekagurunathan@my.unt.edu::355045a6-d952-4261-b446-ea5a49fbc57f" providerId="AD" clId="Web-{FD157BE5-DCCD-BDAE-BD35-3F52C7E78D83}" dt="2024-12-02T00:47:36.254" v="87" actId="20577"/>
          <ac:spMkLst>
            <pc:docMk/>
            <pc:sldMk cId="2648390403" sldId="279"/>
            <ac:spMk id="7" creationId="{E189672C-4FE6-ECA5-7A51-CAEAA84745AF}"/>
          </ac:spMkLst>
        </pc:spChg>
        <pc:picChg chg="add mod">
          <ac:chgData name="Gurunathan, Deepeka" userId="S::deepekagurunathan@my.unt.edu::355045a6-d952-4261-b446-ea5a49fbc57f" providerId="AD" clId="Web-{FD157BE5-DCCD-BDAE-BD35-3F52C7E78D83}" dt="2024-12-02T00:24:05.009" v="22"/>
          <ac:picMkLst>
            <pc:docMk/>
            <pc:sldMk cId="2648390403" sldId="279"/>
            <ac:picMk id="3" creationId="{FF824262-0DEC-8BD9-C3C6-BDDCF07F2E25}"/>
          </ac:picMkLst>
        </pc:picChg>
      </pc:sldChg>
      <pc:sldChg chg="addSp delSp modSp modMedia addAnim">
        <pc:chgData name="Gurunathan, Deepeka" userId="S::deepekagurunathan@my.unt.edu::355045a6-d952-4261-b446-ea5a49fbc57f" providerId="AD" clId="Web-{FD157BE5-DCCD-BDAE-BD35-3F52C7E78D83}" dt="2024-12-02T00:44:11.777" v="72" actId="1076"/>
        <pc:sldMkLst>
          <pc:docMk/>
          <pc:sldMk cId="26048582" sldId="280"/>
        </pc:sldMkLst>
        <pc:spChg chg="mod">
          <ac:chgData name="Gurunathan, Deepeka" userId="S::deepekagurunathan@my.unt.edu::355045a6-d952-4261-b446-ea5a49fbc57f" providerId="AD" clId="Web-{FD157BE5-DCCD-BDAE-BD35-3F52C7E78D83}" dt="2024-12-02T00:44:04.823" v="71" actId="20577"/>
          <ac:spMkLst>
            <pc:docMk/>
            <pc:sldMk cId="26048582" sldId="280"/>
            <ac:spMk id="2" creationId="{FDBCE4D0-E04F-8C4E-1BDF-4C6A2D945C38}"/>
          </ac:spMkLst>
        </pc:spChg>
        <pc:spChg chg="mod">
          <ac:chgData name="Gurunathan, Deepeka" userId="S::deepekagurunathan@my.unt.edu::355045a6-d952-4261-b446-ea5a49fbc57f" providerId="AD" clId="Web-{FD157BE5-DCCD-BDAE-BD35-3F52C7E78D83}" dt="2024-12-02T00:33:02.562" v="28" actId="14100"/>
          <ac:spMkLst>
            <pc:docMk/>
            <pc:sldMk cId="26048582" sldId="280"/>
            <ac:spMk id="5" creationId="{D8A918A0-B212-5BD2-F380-DBA1E40774C8}"/>
          </ac:spMkLst>
        </pc:spChg>
        <pc:picChg chg="add mod">
          <ac:chgData name="Gurunathan, Deepeka" userId="S::deepekagurunathan@my.unt.edu::355045a6-d952-4261-b446-ea5a49fbc57f" providerId="AD" clId="Web-{FD157BE5-DCCD-BDAE-BD35-3F52C7E78D83}" dt="2024-12-02T00:36:34.743" v="36" actId="1076"/>
          <ac:picMkLst>
            <pc:docMk/>
            <pc:sldMk cId="26048582" sldId="280"/>
            <ac:picMk id="4" creationId="{191DD3D9-7257-53D7-00BD-459F1730F511}"/>
          </ac:picMkLst>
        </pc:picChg>
        <pc:picChg chg="add del mod">
          <ac:chgData name="Gurunathan, Deepeka" userId="S::deepekagurunathan@my.unt.edu::355045a6-d952-4261-b446-ea5a49fbc57f" providerId="AD" clId="Web-{FD157BE5-DCCD-BDAE-BD35-3F52C7E78D83}" dt="2024-12-02T00:34:08.987" v="31"/>
          <ac:picMkLst>
            <pc:docMk/>
            <pc:sldMk cId="26048582" sldId="280"/>
            <ac:picMk id="6" creationId="{AC399170-68EF-C88F-56D3-D6A8B3EF9CD2}"/>
          </ac:picMkLst>
        </pc:picChg>
        <pc:picChg chg="add mod">
          <ac:chgData name="Gurunathan, Deepeka" userId="S::deepekagurunathan@my.unt.edu::355045a6-d952-4261-b446-ea5a49fbc57f" providerId="AD" clId="Web-{FD157BE5-DCCD-BDAE-BD35-3F52C7E78D83}" dt="2024-12-02T00:44:11.777" v="72" actId="1076"/>
          <ac:picMkLst>
            <pc:docMk/>
            <pc:sldMk cId="26048582" sldId="280"/>
            <ac:picMk id="7" creationId="{FADD8E3D-D609-3891-A39E-075F4C0E1D74}"/>
          </ac:picMkLst>
        </pc:picChg>
      </pc:sldChg>
      <pc:sldChg chg="add del replId">
        <pc:chgData name="Gurunathan, Deepeka" userId="S::deepekagurunathan@my.unt.edu::355045a6-d952-4261-b446-ea5a49fbc57f" providerId="AD" clId="Web-{FD157BE5-DCCD-BDAE-BD35-3F52C7E78D83}" dt="2024-12-02T00:37:36.308" v="38"/>
        <pc:sldMkLst>
          <pc:docMk/>
          <pc:sldMk cId="2344666879" sldId="281"/>
        </pc:sldMkLst>
      </pc:sldChg>
      <pc:sldChg chg="addSp delSp modSp new mod setBg addAnim">
        <pc:chgData name="Gurunathan, Deepeka" userId="S::deepekagurunathan@my.unt.edu::355045a6-d952-4261-b446-ea5a49fbc57f" providerId="AD" clId="Web-{FD157BE5-DCCD-BDAE-BD35-3F52C7E78D83}" dt="2024-12-02T00:46:40.892" v="82" actId="20577"/>
        <pc:sldMkLst>
          <pc:docMk/>
          <pc:sldMk cId="3859938356" sldId="281"/>
        </pc:sldMkLst>
        <pc:spChg chg="mod">
          <ac:chgData name="Gurunathan, Deepeka" userId="S::deepekagurunathan@my.unt.edu::355045a6-d952-4261-b446-ea5a49fbc57f" providerId="AD" clId="Web-{FD157BE5-DCCD-BDAE-BD35-3F52C7E78D83}" dt="2024-12-02T00:46:40.892" v="82" actId="20577"/>
          <ac:spMkLst>
            <pc:docMk/>
            <pc:sldMk cId="3859938356" sldId="281"/>
            <ac:spMk id="2" creationId="{62369785-F897-BD61-5777-E0C3060C6FCC}"/>
          </ac:spMkLst>
        </pc:spChg>
        <pc:spChg chg="mod">
          <ac:chgData name="Gurunathan, Deepeka" userId="S::deepekagurunathan@my.unt.edu::355045a6-d952-4261-b446-ea5a49fbc57f" providerId="AD" clId="Web-{FD157BE5-DCCD-BDAE-BD35-3F52C7E78D83}" dt="2024-12-02T00:46:21.188" v="77" actId="14100"/>
          <ac:spMkLst>
            <pc:docMk/>
            <pc:sldMk cId="3859938356" sldId="281"/>
            <ac:spMk id="3" creationId="{E00207AF-FB40-843E-B682-47990B4BE2E7}"/>
          </ac:spMkLst>
        </pc:spChg>
        <pc:spChg chg="add del">
          <ac:chgData name="Gurunathan, Deepeka" userId="S::deepekagurunathan@my.unt.edu::355045a6-d952-4261-b446-ea5a49fbc57f" providerId="AD" clId="Web-{FD157BE5-DCCD-BDAE-BD35-3F52C7E78D83}" dt="2024-12-02T00:39:26.562" v="51"/>
          <ac:spMkLst>
            <pc:docMk/>
            <pc:sldMk cId="3859938356" sldId="281"/>
            <ac:spMk id="10" creationId="{F0A604E4-7307-451C-93BE-F1F7E1BF3BF8}"/>
          </ac:spMkLst>
        </pc:spChg>
        <pc:spChg chg="add del">
          <ac:chgData name="Gurunathan, Deepeka" userId="S::deepekagurunathan@my.unt.edu::355045a6-d952-4261-b446-ea5a49fbc57f" providerId="AD" clId="Web-{FD157BE5-DCCD-BDAE-BD35-3F52C7E78D83}" dt="2024-12-02T00:39:26.562" v="51"/>
          <ac:spMkLst>
            <pc:docMk/>
            <pc:sldMk cId="3859938356" sldId="281"/>
            <ac:spMk id="12" creationId="{F7F3A0AA-35E5-4085-942B-737839030604}"/>
          </ac:spMkLst>
        </pc:spChg>
        <pc:spChg chg="add del">
          <ac:chgData name="Gurunathan, Deepeka" userId="S::deepekagurunathan@my.unt.edu::355045a6-d952-4261-b446-ea5a49fbc57f" providerId="AD" clId="Web-{FD157BE5-DCCD-BDAE-BD35-3F52C7E78D83}" dt="2024-12-02T00:39:26.562" v="51"/>
          <ac:spMkLst>
            <pc:docMk/>
            <pc:sldMk cId="3859938356" sldId="281"/>
            <ac:spMk id="14" creationId="{402F5C38-C747-4173-ABBF-656E39E82130}"/>
          </ac:spMkLst>
        </pc:spChg>
        <pc:spChg chg="add del">
          <ac:chgData name="Gurunathan, Deepeka" userId="S::deepekagurunathan@my.unt.edu::355045a6-d952-4261-b446-ea5a49fbc57f" providerId="AD" clId="Web-{FD157BE5-DCCD-BDAE-BD35-3F52C7E78D83}" dt="2024-12-02T00:39:26.562" v="51"/>
          <ac:spMkLst>
            <pc:docMk/>
            <pc:sldMk cId="3859938356" sldId="281"/>
            <ac:spMk id="16" creationId="{E37EECFC-A684-4391-AE85-4CDAF5565F61}"/>
          </ac:spMkLst>
        </pc:spChg>
        <pc:picChg chg="add mod">
          <ac:chgData name="Gurunathan, Deepeka" userId="S::deepekagurunathan@my.unt.edu::355045a6-d952-4261-b446-ea5a49fbc57f" providerId="AD" clId="Web-{FD157BE5-DCCD-BDAE-BD35-3F52C7E78D83}" dt="2024-12-02T00:42:39.914" v="61" actId="1076"/>
          <ac:picMkLst>
            <pc:docMk/>
            <pc:sldMk cId="3859938356" sldId="281"/>
            <ac:picMk id="5" creationId="{C520D199-2446-FE4F-A35C-C6E5EC4C6C65}"/>
          </ac:picMkLst>
        </pc:picChg>
        <pc:picChg chg="add mod">
          <ac:chgData name="Gurunathan, Deepeka" userId="S::deepekagurunathan@my.unt.edu::355045a6-d952-4261-b446-ea5a49fbc57f" providerId="AD" clId="Web-{FD157BE5-DCCD-BDAE-BD35-3F52C7E78D83}" dt="2024-12-02T00:46:30.579" v="80" actId="1076"/>
          <ac:picMkLst>
            <pc:docMk/>
            <pc:sldMk cId="3859938356" sldId="281"/>
            <ac:picMk id="7" creationId="{219D1BF8-A579-30D0-81B1-E19A9EF6EB9A}"/>
          </ac:picMkLst>
        </pc:picChg>
        <pc:picChg chg="add del mod">
          <ac:chgData name="Gurunathan, Deepeka" userId="S::deepekagurunathan@my.unt.edu::355045a6-d952-4261-b446-ea5a49fbc57f" providerId="AD" clId="Web-{FD157BE5-DCCD-BDAE-BD35-3F52C7E78D83}" dt="2024-12-02T00:45:28.483" v="73"/>
          <ac:picMkLst>
            <pc:docMk/>
            <pc:sldMk cId="3859938356" sldId="281"/>
            <ac:picMk id="8" creationId="{E534D0DA-5598-D268-0934-C2265A0C28E9}"/>
          </ac:picMkLst>
        </pc:picChg>
        <pc:picChg chg="add del mod">
          <ac:chgData name="Gurunathan, Deepeka" userId="S::deepekagurunathan@my.unt.edu::355045a6-d952-4261-b446-ea5a49fbc57f" providerId="AD" clId="Web-{FD157BE5-DCCD-BDAE-BD35-3F52C7E78D83}" dt="2024-12-02T00:46:14.578" v="76"/>
          <ac:picMkLst>
            <pc:docMk/>
            <pc:sldMk cId="3859938356" sldId="281"/>
            <ac:picMk id="9" creationId="{73F7AFAC-10BA-49D5-383C-143C8F8E26E4}"/>
          </ac:picMkLst>
        </pc:picChg>
      </pc:sldChg>
    </pc:docChg>
  </pc:docChgLst>
  <pc:docChgLst>
    <pc:chgData name="Suso, Lamin" userId="b33a90fa-44ca-4289-8431-cb8ab7ea6b8e" providerId="ADAL" clId="{0FB88A7D-C22D-5048-8B5A-0C010226AFD8}"/>
    <pc:docChg chg="modSld">
      <pc:chgData name="Suso, Lamin" userId="b33a90fa-44ca-4289-8431-cb8ab7ea6b8e" providerId="ADAL" clId="{0FB88A7D-C22D-5048-8B5A-0C010226AFD8}" dt="2024-12-02T02:54:19.889" v="22" actId="20577"/>
      <pc:docMkLst>
        <pc:docMk/>
      </pc:docMkLst>
      <pc:sldChg chg="modSp">
        <pc:chgData name="Suso, Lamin" userId="b33a90fa-44ca-4289-8431-cb8ab7ea6b8e" providerId="ADAL" clId="{0FB88A7D-C22D-5048-8B5A-0C010226AFD8}" dt="2024-12-02T02:54:19.889" v="22" actId="20577"/>
        <pc:sldMkLst>
          <pc:docMk/>
          <pc:sldMk cId="519873891" sldId="256"/>
        </pc:sldMkLst>
        <pc:spChg chg="mod">
          <ac:chgData name="Suso, Lamin" userId="b33a90fa-44ca-4289-8431-cb8ab7ea6b8e" providerId="ADAL" clId="{0FB88A7D-C22D-5048-8B5A-0C010226AFD8}" dt="2024-12-02T02:54:19.889" v="22" actId="20577"/>
          <ac:spMkLst>
            <pc:docMk/>
            <pc:sldMk cId="519873891" sldId="256"/>
            <ac:spMk id="3" creationId="{42882CDF-33BB-264A-2EFB-B577786D760B}"/>
          </ac:spMkLst>
        </pc:spChg>
      </pc:sldChg>
      <pc:sldChg chg="addSp modSp mod modAnim">
        <pc:chgData name="Suso, Lamin" userId="b33a90fa-44ca-4289-8431-cb8ab7ea6b8e" providerId="ADAL" clId="{0FB88A7D-C22D-5048-8B5A-0C010226AFD8}" dt="2024-12-02T02:49:24.097" v="1" actId="1076"/>
        <pc:sldMkLst>
          <pc:docMk/>
          <pc:sldMk cId="1643989674" sldId="270"/>
        </pc:sldMkLst>
        <pc:picChg chg="add mod">
          <ac:chgData name="Suso, Lamin" userId="b33a90fa-44ca-4289-8431-cb8ab7ea6b8e" providerId="ADAL" clId="{0FB88A7D-C22D-5048-8B5A-0C010226AFD8}" dt="2024-12-02T02:49:24.097" v="1" actId="1076"/>
          <ac:picMkLst>
            <pc:docMk/>
            <pc:sldMk cId="1643989674" sldId="270"/>
            <ac:picMk id="7" creationId="{1B0C8558-3091-E3A8-DE94-E326A0A097C6}"/>
          </ac:picMkLst>
        </pc:picChg>
      </pc:sldChg>
      <pc:sldChg chg="addSp modSp mod modAnim">
        <pc:chgData name="Suso, Lamin" userId="b33a90fa-44ca-4289-8431-cb8ab7ea6b8e" providerId="ADAL" clId="{0FB88A7D-C22D-5048-8B5A-0C010226AFD8}" dt="2024-12-02T02:51:38.935" v="6" actId="1076"/>
        <pc:sldMkLst>
          <pc:docMk/>
          <pc:sldMk cId="3424061473" sldId="272"/>
        </pc:sldMkLst>
        <pc:picChg chg="mod">
          <ac:chgData name="Suso, Lamin" userId="b33a90fa-44ca-4289-8431-cb8ab7ea6b8e" providerId="ADAL" clId="{0FB88A7D-C22D-5048-8B5A-0C010226AFD8}" dt="2024-12-02T02:50:13.794" v="4" actId="14100"/>
          <ac:picMkLst>
            <pc:docMk/>
            <pc:sldMk cId="3424061473" sldId="272"/>
            <ac:picMk id="5" creationId="{212137A7-AB8E-96BC-7106-246F2589EFA5}"/>
          </ac:picMkLst>
        </pc:picChg>
        <pc:picChg chg="add mod">
          <ac:chgData name="Suso, Lamin" userId="b33a90fa-44ca-4289-8431-cb8ab7ea6b8e" providerId="ADAL" clId="{0FB88A7D-C22D-5048-8B5A-0C010226AFD8}" dt="2024-12-02T02:51:38.935" v="6" actId="1076"/>
          <ac:picMkLst>
            <pc:docMk/>
            <pc:sldMk cId="3424061473" sldId="272"/>
            <ac:picMk id="6" creationId="{4F16FFE2-13B2-072F-28D6-896BFDEB961E}"/>
          </ac:picMkLst>
        </pc:picChg>
      </pc:sldChg>
      <pc:sldChg chg="addSp modSp mod modAnim">
        <pc:chgData name="Suso, Lamin" userId="b33a90fa-44ca-4289-8431-cb8ab7ea6b8e" providerId="ADAL" clId="{0FB88A7D-C22D-5048-8B5A-0C010226AFD8}" dt="2024-12-02T02:53:04.387" v="11" actId="1076"/>
        <pc:sldMkLst>
          <pc:docMk/>
          <pc:sldMk cId="2903677663" sldId="273"/>
        </pc:sldMkLst>
        <pc:picChg chg="mod">
          <ac:chgData name="Suso, Lamin" userId="b33a90fa-44ca-4289-8431-cb8ab7ea6b8e" providerId="ADAL" clId="{0FB88A7D-C22D-5048-8B5A-0C010226AFD8}" dt="2024-12-02T02:52:54.955" v="9" actId="14100"/>
          <ac:picMkLst>
            <pc:docMk/>
            <pc:sldMk cId="2903677663" sldId="273"/>
            <ac:picMk id="5" creationId="{D95FC379-EA6E-A954-56ED-1044C37FF0C0}"/>
          </ac:picMkLst>
        </pc:picChg>
        <pc:picChg chg="add mod">
          <ac:chgData name="Suso, Lamin" userId="b33a90fa-44ca-4289-8431-cb8ab7ea6b8e" providerId="ADAL" clId="{0FB88A7D-C22D-5048-8B5A-0C010226AFD8}" dt="2024-12-02T02:53:04.387" v="11" actId="1076"/>
          <ac:picMkLst>
            <pc:docMk/>
            <pc:sldMk cId="2903677663" sldId="273"/>
            <ac:picMk id="6" creationId="{40D8B300-851C-F12B-A2D1-34182781EF89}"/>
          </ac:picMkLst>
        </pc:picChg>
      </pc:sldChg>
    </pc:docChg>
  </pc:docChgLst>
  <pc:docChgLst>
    <pc:chgData name="Gurunathan, Deepeka" userId="S::deepekagurunathan@my.unt.edu::355045a6-d952-4261-b446-ea5a49fbc57f" providerId="AD" clId="Web-{1374A457-C8D8-6EDF-6EC7-C9DAA83F58ED}"/>
    <pc:docChg chg="modSld">
      <pc:chgData name="Gurunathan, Deepeka" userId="S::deepekagurunathan@my.unt.edu::355045a6-d952-4261-b446-ea5a49fbc57f" providerId="AD" clId="Web-{1374A457-C8D8-6EDF-6EC7-C9DAA83F58ED}" dt="2024-12-02T04:40:00.621" v="101" actId="20577"/>
      <pc:docMkLst>
        <pc:docMk/>
      </pc:docMkLst>
      <pc:sldChg chg="modSp">
        <pc:chgData name="Gurunathan, Deepeka" userId="S::deepekagurunathan@my.unt.edu::355045a6-d952-4261-b446-ea5a49fbc57f" providerId="AD" clId="Web-{1374A457-C8D8-6EDF-6EC7-C9DAA83F58ED}" dt="2024-12-02T04:32:56.385" v="45" actId="20577"/>
        <pc:sldMkLst>
          <pc:docMk/>
          <pc:sldMk cId="519873891" sldId="256"/>
        </pc:sldMkLst>
        <pc:spChg chg="mod">
          <ac:chgData name="Gurunathan, Deepeka" userId="S::deepekagurunathan@my.unt.edu::355045a6-d952-4261-b446-ea5a49fbc57f" providerId="AD" clId="Web-{1374A457-C8D8-6EDF-6EC7-C9DAA83F58ED}" dt="2024-12-02T04:32:56.385" v="45" actId="20577"/>
          <ac:spMkLst>
            <pc:docMk/>
            <pc:sldMk cId="519873891" sldId="256"/>
            <ac:spMk id="3" creationId="{42882CDF-33BB-264A-2EFB-B577786D760B}"/>
          </ac:spMkLst>
        </pc:spChg>
      </pc:sldChg>
      <pc:sldChg chg="addSp delSp modSp">
        <pc:chgData name="Gurunathan, Deepeka" userId="S::deepekagurunathan@my.unt.edu::355045a6-d952-4261-b446-ea5a49fbc57f" providerId="AD" clId="Web-{1374A457-C8D8-6EDF-6EC7-C9DAA83F58ED}" dt="2024-12-02T04:33:20.605" v="47"/>
        <pc:sldMkLst>
          <pc:docMk/>
          <pc:sldMk cId="392792739" sldId="257"/>
        </pc:sldMkLst>
        <pc:spChg chg="mod">
          <ac:chgData name="Gurunathan, Deepeka" userId="S::deepekagurunathan@my.unt.edu::355045a6-d952-4261-b446-ea5a49fbc57f" providerId="AD" clId="Web-{1374A457-C8D8-6EDF-6EC7-C9DAA83F58ED}" dt="2024-12-02T04:31:18.194" v="32" actId="20577"/>
          <ac:spMkLst>
            <pc:docMk/>
            <pc:sldMk cId="392792739" sldId="257"/>
            <ac:spMk id="3" creationId="{7D5E1D05-6230-DF65-950B-518D6BB0F03D}"/>
          </ac:spMkLst>
        </pc:spChg>
        <pc:spChg chg="add del">
          <ac:chgData name="Gurunathan, Deepeka" userId="S::deepekagurunathan@my.unt.edu::355045a6-d952-4261-b446-ea5a49fbc57f" providerId="AD" clId="Web-{1374A457-C8D8-6EDF-6EC7-C9DAA83F58ED}" dt="2024-12-02T04:33:20.605" v="47"/>
          <ac:spMkLst>
            <pc:docMk/>
            <pc:sldMk cId="392792739" sldId="257"/>
            <ac:spMk id="28" creationId="{074B4F7D-14B2-478B-8BF5-01E4E0C5D263}"/>
          </ac:spMkLst>
        </pc:spChg>
      </pc:sldChg>
      <pc:sldChg chg="modSp">
        <pc:chgData name="Gurunathan, Deepeka" userId="S::deepekagurunathan@my.unt.edu::355045a6-d952-4261-b446-ea5a49fbc57f" providerId="AD" clId="Web-{1374A457-C8D8-6EDF-6EC7-C9DAA83F58ED}" dt="2024-12-02T04:30:24.051" v="30" actId="20577"/>
        <pc:sldMkLst>
          <pc:docMk/>
          <pc:sldMk cId="3375377521" sldId="264"/>
        </pc:sldMkLst>
        <pc:spChg chg="mod">
          <ac:chgData name="Gurunathan, Deepeka" userId="S::deepekagurunathan@my.unt.edu::355045a6-d952-4261-b446-ea5a49fbc57f" providerId="AD" clId="Web-{1374A457-C8D8-6EDF-6EC7-C9DAA83F58ED}" dt="2024-12-02T04:30:24.051" v="30" actId="20577"/>
          <ac:spMkLst>
            <pc:docMk/>
            <pc:sldMk cId="3375377521" sldId="264"/>
            <ac:spMk id="5" creationId="{D8A918A0-B212-5BD2-F380-DBA1E40774C8}"/>
          </ac:spMkLst>
        </pc:spChg>
      </pc:sldChg>
      <pc:sldChg chg="modSp">
        <pc:chgData name="Gurunathan, Deepeka" userId="S::deepekagurunathan@my.unt.edu::355045a6-d952-4261-b446-ea5a49fbc57f" providerId="AD" clId="Web-{1374A457-C8D8-6EDF-6EC7-C9DAA83F58ED}" dt="2024-12-02T04:28:03.655" v="14" actId="20577"/>
        <pc:sldMkLst>
          <pc:docMk/>
          <pc:sldMk cId="1340623344" sldId="269"/>
        </pc:sldMkLst>
        <pc:spChg chg="mod">
          <ac:chgData name="Gurunathan, Deepeka" userId="S::deepekagurunathan@my.unt.edu::355045a6-d952-4261-b446-ea5a49fbc57f" providerId="AD" clId="Web-{1374A457-C8D8-6EDF-6EC7-C9DAA83F58ED}" dt="2024-12-02T04:28:03.655" v="14" actId="20577"/>
          <ac:spMkLst>
            <pc:docMk/>
            <pc:sldMk cId="1340623344" sldId="269"/>
            <ac:spMk id="4" creationId="{50C55A76-3EA6-9A93-3E83-FE2F81F995B8}"/>
          </ac:spMkLst>
        </pc:spChg>
      </pc:sldChg>
      <pc:sldChg chg="modSp modMedia">
        <pc:chgData name="Gurunathan, Deepeka" userId="S::deepekagurunathan@my.unt.edu::355045a6-d952-4261-b446-ea5a49fbc57f" providerId="AD" clId="Web-{1374A457-C8D8-6EDF-6EC7-C9DAA83F58ED}" dt="2024-12-02T04:25:41.275" v="4"/>
        <pc:sldMkLst>
          <pc:docMk/>
          <pc:sldMk cId="1643989674" sldId="270"/>
        </pc:sldMkLst>
        <pc:picChg chg="mod">
          <ac:chgData name="Gurunathan, Deepeka" userId="S::deepekagurunathan@my.unt.edu::355045a6-d952-4261-b446-ea5a49fbc57f" providerId="AD" clId="Web-{1374A457-C8D8-6EDF-6EC7-C9DAA83F58ED}" dt="2024-12-02T04:25:41.275" v="4"/>
          <ac:picMkLst>
            <pc:docMk/>
            <pc:sldMk cId="1643989674" sldId="270"/>
            <ac:picMk id="7" creationId="{1B0C8558-3091-E3A8-DE94-E326A0A097C6}"/>
          </ac:picMkLst>
        </pc:picChg>
      </pc:sldChg>
      <pc:sldChg chg="modSp modMedia">
        <pc:chgData name="Gurunathan, Deepeka" userId="S::deepekagurunathan@my.unt.edu::355045a6-d952-4261-b446-ea5a49fbc57f" providerId="AD" clId="Web-{1374A457-C8D8-6EDF-6EC7-C9DAA83F58ED}" dt="2024-12-02T04:25:53.994" v="7"/>
        <pc:sldMkLst>
          <pc:docMk/>
          <pc:sldMk cId="3424061473" sldId="272"/>
        </pc:sldMkLst>
        <pc:picChg chg="mod">
          <ac:chgData name="Gurunathan, Deepeka" userId="S::deepekagurunathan@my.unt.edu::355045a6-d952-4261-b446-ea5a49fbc57f" providerId="AD" clId="Web-{1374A457-C8D8-6EDF-6EC7-C9DAA83F58ED}" dt="2024-12-02T04:25:53.994" v="7"/>
          <ac:picMkLst>
            <pc:docMk/>
            <pc:sldMk cId="3424061473" sldId="272"/>
            <ac:picMk id="6" creationId="{4F16FFE2-13B2-072F-28D6-896BFDEB961E}"/>
          </ac:picMkLst>
        </pc:picChg>
      </pc:sldChg>
      <pc:sldChg chg="modSp modMedia">
        <pc:chgData name="Gurunathan, Deepeka" userId="S::deepekagurunathan@my.unt.edu::355045a6-d952-4261-b446-ea5a49fbc57f" providerId="AD" clId="Web-{1374A457-C8D8-6EDF-6EC7-C9DAA83F58ED}" dt="2024-12-02T04:26:06.588" v="10"/>
        <pc:sldMkLst>
          <pc:docMk/>
          <pc:sldMk cId="2903677663" sldId="273"/>
        </pc:sldMkLst>
        <pc:picChg chg="mod">
          <ac:chgData name="Gurunathan, Deepeka" userId="S::deepekagurunathan@my.unt.edu::355045a6-d952-4261-b446-ea5a49fbc57f" providerId="AD" clId="Web-{1374A457-C8D8-6EDF-6EC7-C9DAA83F58ED}" dt="2024-12-02T04:26:06.588" v="10"/>
          <ac:picMkLst>
            <pc:docMk/>
            <pc:sldMk cId="2903677663" sldId="273"/>
            <ac:picMk id="6" creationId="{40D8B300-851C-F12B-A2D1-34182781EF89}"/>
          </ac:picMkLst>
        </pc:picChg>
      </pc:sldChg>
      <pc:sldChg chg="modSp">
        <pc:chgData name="Gurunathan, Deepeka" userId="S::deepekagurunathan@my.unt.edu::355045a6-d952-4261-b446-ea5a49fbc57f" providerId="AD" clId="Web-{1374A457-C8D8-6EDF-6EC7-C9DAA83F58ED}" dt="2024-12-02T04:40:00.621" v="101" actId="20577"/>
        <pc:sldMkLst>
          <pc:docMk/>
          <pc:sldMk cId="2682066615" sldId="275"/>
        </pc:sldMkLst>
        <pc:spChg chg="mod">
          <ac:chgData name="Gurunathan, Deepeka" userId="S::deepekagurunathan@my.unt.edu::355045a6-d952-4261-b446-ea5a49fbc57f" providerId="AD" clId="Web-{1374A457-C8D8-6EDF-6EC7-C9DAA83F58ED}" dt="2024-12-02T04:40:00.621" v="101" actId="20577"/>
          <ac:spMkLst>
            <pc:docMk/>
            <pc:sldMk cId="2682066615" sldId="275"/>
            <ac:spMk id="4" creationId="{50C55A76-3EA6-9A93-3E83-FE2F81F995B8}"/>
          </ac:spMkLst>
        </pc:spChg>
        <pc:spChg chg="mod">
          <ac:chgData name="Gurunathan, Deepeka" userId="S::deepekagurunathan@my.unt.edu::355045a6-d952-4261-b446-ea5a49fbc57f" providerId="AD" clId="Web-{1374A457-C8D8-6EDF-6EC7-C9DAA83F58ED}" dt="2024-12-02T04:38:28.742" v="91" actId="14100"/>
          <ac:spMkLst>
            <pc:docMk/>
            <pc:sldMk cId="2682066615" sldId="275"/>
            <ac:spMk id="7" creationId="{D8FF7B6B-4A45-19D6-1548-B63F5887154E}"/>
          </ac:spMkLst>
        </pc:spChg>
      </pc:sldChg>
      <pc:sldChg chg="modSp">
        <pc:chgData name="Gurunathan, Deepeka" userId="S::deepekagurunathan@my.unt.edu::355045a6-d952-4261-b446-ea5a49fbc57f" providerId="AD" clId="Web-{1374A457-C8D8-6EDF-6EC7-C9DAA83F58ED}" dt="2024-12-02T04:28:56.657" v="19" actId="20577"/>
        <pc:sldMkLst>
          <pc:docMk/>
          <pc:sldMk cId="26048582" sldId="280"/>
        </pc:sldMkLst>
        <pc:spChg chg="mod">
          <ac:chgData name="Gurunathan, Deepeka" userId="S::deepekagurunathan@my.unt.edu::355045a6-d952-4261-b446-ea5a49fbc57f" providerId="AD" clId="Web-{1374A457-C8D8-6EDF-6EC7-C9DAA83F58ED}" dt="2024-12-02T04:28:56.657" v="19" actId="20577"/>
          <ac:spMkLst>
            <pc:docMk/>
            <pc:sldMk cId="26048582" sldId="280"/>
            <ac:spMk id="5" creationId="{D8A918A0-B212-5BD2-F380-DBA1E40774C8}"/>
          </ac:spMkLst>
        </pc:spChg>
      </pc:sldChg>
      <pc:sldChg chg="addSp delSp">
        <pc:chgData name="Gurunathan, Deepeka" userId="S::deepekagurunathan@my.unt.edu::355045a6-d952-4261-b446-ea5a49fbc57f" providerId="AD" clId="Web-{1374A457-C8D8-6EDF-6EC7-C9DAA83F58ED}" dt="2024-12-02T04:34:20.201" v="69"/>
        <pc:sldMkLst>
          <pc:docMk/>
          <pc:sldMk cId="3859938356" sldId="281"/>
        </pc:sldMkLst>
        <pc:spChg chg="add del">
          <ac:chgData name="Gurunathan, Deepeka" userId="S::deepekagurunathan@my.unt.edu::355045a6-d952-4261-b446-ea5a49fbc57f" providerId="AD" clId="Web-{1374A457-C8D8-6EDF-6EC7-C9DAA83F58ED}" dt="2024-12-02T04:33:47.122" v="49"/>
          <ac:spMkLst>
            <pc:docMk/>
            <pc:sldMk cId="3859938356" sldId="281"/>
            <ac:spMk id="6" creationId="{D2548866-6BFC-29B6-AEF2-97599A4B0AF5}"/>
          </ac:spMkLst>
        </pc:spChg>
        <pc:spChg chg="add del">
          <ac:chgData name="Gurunathan, Deepeka" userId="S::deepekagurunathan@my.unt.edu::355045a6-d952-4261-b446-ea5a49fbc57f" providerId="AD" clId="Web-{1374A457-C8D8-6EDF-6EC7-C9DAA83F58ED}" dt="2024-12-02T04:34:08.216" v="59"/>
          <ac:spMkLst>
            <pc:docMk/>
            <pc:sldMk cId="3859938356" sldId="281"/>
            <ac:spMk id="9" creationId="{CDDDE39F-9B9F-FB7A-3611-334FAB5CCD4B}"/>
          </ac:spMkLst>
        </pc:spChg>
        <pc:spChg chg="add del">
          <ac:chgData name="Gurunathan, Deepeka" userId="S::deepekagurunathan@my.unt.edu::355045a6-d952-4261-b446-ea5a49fbc57f" providerId="AD" clId="Web-{1374A457-C8D8-6EDF-6EC7-C9DAA83F58ED}" dt="2024-12-02T04:34:08.216" v="58"/>
          <ac:spMkLst>
            <pc:docMk/>
            <pc:sldMk cId="3859938356" sldId="281"/>
            <ac:spMk id="11" creationId="{E8C3F931-8B01-ADA7-98D0-AB16CBDB2DCE}"/>
          </ac:spMkLst>
        </pc:spChg>
        <pc:spChg chg="add del">
          <ac:chgData name="Gurunathan, Deepeka" userId="S::deepekagurunathan@my.unt.edu::355045a6-d952-4261-b446-ea5a49fbc57f" providerId="AD" clId="Web-{1374A457-C8D8-6EDF-6EC7-C9DAA83F58ED}" dt="2024-12-02T04:34:08.216" v="57"/>
          <ac:spMkLst>
            <pc:docMk/>
            <pc:sldMk cId="3859938356" sldId="281"/>
            <ac:spMk id="13" creationId="{106337D3-F5DE-8019-7DD0-F44001CFDFC7}"/>
          </ac:spMkLst>
        </pc:spChg>
        <pc:spChg chg="add del">
          <ac:chgData name="Gurunathan, Deepeka" userId="S::deepekagurunathan@my.unt.edu::355045a6-d952-4261-b446-ea5a49fbc57f" providerId="AD" clId="Web-{1374A457-C8D8-6EDF-6EC7-C9DAA83F58ED}" dt="2024-12-02T04:34:08.216" v="56"/>
          <ac:spMkLst>
            <pc:docMk/>
            <pc:sldMk cId="3859938356" sldId="281"/>
            <ac:spMk id="15" creationId="{4BD2A7AD-FC4C-8AD7-EDF9-004053C70675}"/>
          </ac:spMkLst>
        </pc:spChg>
        <pc:spChg chg="add del">
          <ac:chgData name="Gurunathan, Deepeka" userId="S::deepekagurunathan@my.unt.edu::355045a6-d952-4261-b446-ea5a49fbc57f" providerId="AD" clId="Web-{1374A457-C8D8-6EDF-6EC7-C9DAA83F58ED}" dt="2024-12-02T04:34:08.216" v="55"/>
          <ac:spMkLst>
            <pc:docMk/>
            <pc:sldMk cId="3859938356" sldId="281"/>
            <ac:spMk id="17" creationId="{21392FD3-A828-5136-2DB5-486B8972A594}"/>
          </ac:spMkLst>
        </pc:spChg>
        <pc:spChg chg="add del">
          <ac:chgData name="Gurunathan, Deepeka" userId="S::deepekagurunathan@my.unt.edu::355045a6-d952-4261-b446-ea5a49fbc57f" providerId="AD" clId="Web-{1374A457-C8D8-6EDF-6EC7-C9DAA83F58ED}" dt="2024-12-02T04:34:20.201" v="69"/>
          <ac:spMkLst>
            <pc:docMk/>
            <pc:sldMk cId="3859938356" sldId="281"/>
            <ac:spMk id="19" creationId="{BBD27A15-5DFE-2DEA-C42A-367922EEC9E7}"/>
          </ac:spMkLst>
        </pc:spChg>
        <pc:spChg chg="add del">
          <ac:chgData name="Gurunathan, Deepeka" userId="S::deepekagurunathan@my.unt.edu::355045a6-d952-4261-b446-ea5a49fbc57f" providerId="AD" clId="Web-{1374A457-C8D8-6EDF-6EC7-C9DAA83F58ED}" dt="2024-12-02T04:34:20.201" v="68"/>
          <ac:spMkLst>
            <pc:docMk/>
            <pc:sldMk cId="3859938356" sldId="281"/>
            <ac:spMk id="21" creationId="{FB729976-F83C-5955-4010-FB1AC9D251F0}"/>
          </ac:spMkLst>
        </pc:spChg>
        <pc:spChg chg="add del">
          <ac:chgData name="Gurunathan, Deepeka" userId="S::deepekagurunathan@my.unt.edu::355045a6-d952-4261-b446-ea5a49fbc57f" providerId="AD" clId="Web-{1374A457-C8D8-6EDF-6EC7-C9DAA83F58ED}" dt="2024-12-02T04:34:20.201" v="67"/>
          <ac:spMkLst>
            <pc:docMk/>
            <pc:sldMk cId="3859938356" sldId="281"/>
            <ac:spMk id="23" creationId="{56BD748E-5973-0836-9917-CFB2C53ED1E3}"/>
          </ac:spMkLst>
        </pc:spChg>
        <pc:spChg chg="add del">
          <ac:chgData name="Gurunathan, Deepeka" userId="S::deepekagurunathan@my.unt.edu::355045a6-d952-4261-b446-ea5a49fbc57f" providerId="AD" clId="Web-{1374A457-C8D8-6EDF-6EC7-C9DAA83F58ED}" dt="2024-12-02T04:34:20.201" v="66"/>
          <ac:spMkLst>
            <pc:docMk/>
            <pc:sldMk cId="3859938356" sldId="281"/>
            <ac:spMk id="25" creationId="{47C61B5D-E56C-FFA5-8CDE-18035212750F}"/>
          </ac:spMkLst>
        </pc:spChg>
        <pc:spChg chg="add del">
          <ac:chgData name="Gurunathan, Deepeka" userId="S::deepekagurunathan@my.unt.edu::355045a6-d952-4261-b446-ea5a49fbc57f" providerId="AD" clId="Web-{1374A457-C8D8-6EDF-6EC7-C9DAA83F58ED}" dt="2024-12-02T04:34:20.201" v="65"/>
          <ac:spMkLst>
            <pc:docMk/>
            <pc:sldMk cId="3859938356" sldId="281"/>
            <ac:spMk id="27" creationId="{6E5940DD-2A2D-3708-C06C-CAC50618A2B8}"/>
          </ac:spMkLst>
        </pc:spChg>
      </pc:sldChg>
    </pc:docChg>
  </pc:docChgLst>
  <pc:docChgLst>
    <pc:chgData name="Suso, Lamin" userId="S::laminsuso@my.unt.edu::b33a90fa-44ca-4289-8431-cb8ab7ea6b8e" providerId="AD" clId="Web-{374F8F77-33DC-4D79-0A30-03CD11CEFAB1}"/>
    <pc:docChg chg="modSld">
      <pc:chgData name="Suso, Lamin" userId="S::laminsuso@my.unt.edu::b33a90fa-44ca-4289-8431-cb8ab7ea6b8e" providerId="AD" clId="Web-{374F8F77-33DC-4D79-0A30-03CD11CEFAB1}" dt="2024-12-02T03:03:20.582" v="157" actId="20577"/>
      <pc:docMkLst>
        <pc:docMk/>
      </pc:docMkLst>
      <pc:sldChg chg="modSp">
        <pc:chgData name="Suso, Lamin" userId="S::laminsuso@my.unt.edu::b33a90fa-44ca-4289-8431-cb8ab7ea6b8e" providerId="AD" clId="Web-{374F8F77-33DC-4D79-0A30-03CD11CEFAB1}" dt="2024-12-02T03:03:20.582" v="157" actId="20577"/>
        <pc:sldMkLst>
          <pc:docMk/>
          <pc:sldMk cId="519873891" sldId="256"/>
        </pc:sldMkLst>
        <pc:spChg chg="mod">
          <ac:chgData name="Suso, Lamin" userId="S::laminsuso@my.unt.edu::b33a90fa-44ca-4289-8431-cb8ab7ea6b8e" providerId="AD" clId="Web-{374F8F77-33DC-4D79-0A30-03CD11CEFAB1}" dt="2024-12-02T03:03:20.582" v="157" actId="20577"/>
          <ac:spMkLst>
            <pc:docMk/>
            <pc:sldMk cId="519873891" sldId="256"/>
            <ac:spMk id="3" creationId="{42882CDF-33BB-264A-2EFB-B577786D760B}"/>
          </ac:spMkLst>
        </pc:spChg>
      </pc:sldChg>
    </pc:docChg>
  </pc:docChgLst>
  <pc:docChgLst>
    <pc:chgData name="Adanse, Amy" userId="S::amyadanse@my.unt.edu::c6c715fa-10be-4139-9bc8-8bd271a65359" providerId="AD" clId="Web-{339518C3-C3B2-3645-F621-CD1BC278CA87}"/>
    <pc:docChg chg="addSld delSld modSld sldOrd">
      <pc:chgData name="Adanse, Amy" userId="S::amyadanse@my.unt.edu::c6c715fa-10be-4139-9bc8-8bd271a65359" providerId="AD" clId="Web-{339518C3-C3B2-3645-F621-CD1BC278CA87}" dt="2024-11-26T03:18:51.676" v="254" actId="20577"/>
      <pc:docMkLst>
        <pc:docMk/>
      </pc:docMkLst>
      <pc:sldChg chg="addSp delSp modSp">
        <pc:chgData name="Adanse, Amy" userId="S::amyadanse@my.unt.edu::c6c715fa-10be-4139-9bc8-8bd271a65359" providerId="AD" clId="Web-{339518C3-C3B2-3645-F621-CD1BC278CA87}" dt="2024-11-26T02:18:14.012" v="37" actId="20577"/>
        <pc:sldMkLst>
          <pc:docMk/>
          <pc:sldMk cId="519873891" sldId="256"/>
        </pc:sldMkLst>
        <pc:spChg chg="mod">
          <ac:chgData name="Adanse, Amy" userId="S::amyadanse@my.unt.edu::c6c715fa-10be-4139-9bc8-8bd271a65359" providerId="AD" clId="Web-{339518C3-C3B2-3645-F621-CD1BC278CA87}" dt="2024-11-26T02:15:56.177" v="29" actId="20577"/>
          <ac:spMkLst>
            <pc:docMk/>
            <pc:sldMk cId="519873891" sldId="256"/>
            <ac:spMk id="2" creationId="{3E146033-2C67-F124-8A0F-39134C3CCE6D}"/>
          </ac:spMkLst>
        </pc:spChg>
        <pc:spChg chg="mod">
          <ac:chgData name="Adanse, Amy" userId="S::amyadanse@my.unt.edu::c6c715fa-10be-4139-9bc8-8bd271a65359" providerId="AD" clId="Web-{339518C3-C3B2-3645-F621-CD1BC278CA87}" dt="2024-11-26T02:18:14.012" v="37" actId="20577"/>
          <ac:spMkLst>
            <pc:docMk/>
            <pc:sldMk cId="519873891" sldId="256"/>
            <ac:spMk id="3" creationId="{42882CDF-33BB-264A-2EFB-B577786D760B}"/>
          </ac:spMkLst>
        </pc:spChg>
        <pc:spChg chg="add">
          <ac:chgData name="Adanse, Amy" userId="S::amyadanse@my.unt.edu::c6c715fa-10be-4139-9bc8-8bd271a65359" providerId="AD" clId="Web-{339518C3-C3B2-3645-F621-CD1BC278CA87}" dt="2024-11-26T01:46:51.757" v="3"/>
          <ac:spMkLst>
            <pc:docMk/>
            <pc:sldMk cId="519873891" sldId="256"/>
            <ac:spMk id="44" creationId="{E91DC736-0EF8-4F87-9146-EBF1D2EE4D3D}"/>
          </ac:spMkLst>
        </pc:spChg>
        <pc:spChg chg="add">
          <ac:chgData name="Adanse, Amy" userId="S::amyadanse@my.unt.edu::c6c715fa-10be-4139-9bc8-8bd271a65359" providerId="AD" clId="Web-{339518C3-C3B2-3645-F621-CD1BC278CA87}" dt="2024-11-26T01:46:51.757" v="3"/>
          <ac:spMkLst>
            <pc:docMk/>
            <pc:sldMk cId="519873891" sldId="256"/>
            <ac:spMk id="46" creationId="{097CD68E-23E3-4007-8847-CD0944C4F7BE}"/>
          </ac:spMkLst>
        </pc:spChg>
      </pc:sldChg>
      <pc:sldChg chg="addSp delSp modSp">
        <pc:chgData name="Adanse, Amy" userId="S::amyadanse@my.unt.edu::c6c715fa-10be-4139-9bc8-8bd271a65359" providerId="AD" clId="Web-{339518C3-C3B2-3645-F621-CD1BC278CA87}" dt="2024-11-26T03:08:05.440" v="156" actId="14100"/>
        <pc:sldMkLst>
          <pc:docMk/>
          <pc:sldMk cId="392792739" sldId="257"/>
        </pc:sldMkLst>
        <pc:spChg chg="mod">
          <ac:chgData name="Adanse, Amy" userId="S::amyadanse@my.unt.edu::c6c715fa-10be-4139-9bc8-8bd271a65359" providerId="AD" clId="Web-{339518C3-C3B2-3645-F621-CD1BC278CA87}" dt="2024-11-26T03:07:58.627" v="155"/>
          <ac:spMkLst>
            <pc:docMk/>
            <pc:sldMk cId="392792739" sldId="257"/>
            <ac:spMk id="2" creationId="{4631BCC3-FE9E-7933-EE0E-CA9311BC4891}"/>
          </ac:spMkLst>
        </pc:spChg>
        <pc:spChg chg="mod">
          <ac:chgData name="Adanse, Amy" userId="S::amyadanse@my.unt.edu::c6c715fa-10be-4139-9bc8-8bd271a65359" providerId="AD" clId="Web-{339518C3-C3B2-3645-F621-CD1BC278CA87}" dt="2024-11-26T03:08:05.440" v="156" actId="14100"/>
          <ac:spMkLst>
            <pc:docMk/>
            <pc:sldMk cId="392792739" sldId="257"/>
            <ac:spMk id="3" creationId="{7D5E1D05-6230-DF65-950B-518D6BB0F03D}"/>
          </ac:spMkLst>
        </pc:spChg>
        <pc:spChg chg="add">
          <ac:chgData name="Adanse, Amy" userId="S::amyadanse@my.unt.edu::c6c715fa-10be-4139-9bc8-8bd271a65359" providerId="AD" clId="Web-{339518C3-C3B2-3645-F621-CD1BC278CA87}" dt="2024-11-26T03:07:58.627" v="155"/>
          <ac:spMkLst>
            <pc:docMk/>
            <pc:sldMk cId="392792739" sldId="257"/>
            <ac:spMk id="22" creationId="{DAF1966E-FD40-4A4A-B61B-C4DF7FA05F06}"/>
          </ac:spMkLst>
        </pc:spChg>
        <pc:spChg chg="add">
          <ac:chgData name="Adanse, Amy" userId="S::amyadanse@my.unt.edu::c6c715fa-10be-4139-9bc8-8bd271a65359" providerId="AD" clId="Web-{339518C3-C3B2-3645-F621-CD1BC278CA87}" dt="2024-11-26T03:07:58.627" v="155"/>
          <ac:spMkLst>
            <pc:docMk/>
            <pc:sldMk cId="392792739" sldId="257"/>
            <ac:spMk id="24" creationId="{047BFA19-D45E-416B-A404-7AF2F3F27017}"/>
          </ac:spMkLst>
        </pc:spChg>
        <pc:spChg chg="add">
          <ac:chgData name="Adanse, Amy" userId="S::amyadanse@my.unt.edu::c6c715fa-10be-4139-9bc8-8bd271a65359" providerId="AD" clId="Web-{339518C3-C3B2-3645-F621-CD1BC278CA87}" dt="2024-11-26T03:07:58.627" v="155"/>
          <ac:spMkLst>
            <pc:docMk/>
            <pc:sldMk cId="392792739" sldId="257"/>
            <ac:spMk id="26" creationId="{8E0105E7-23DB-4CF2-8258-FF47C7620F6E}"/>
          </ac:spMkLst>
        </pc:spChg>
        <pc:spChg chg="add">
          <ac:chgData name="Adanse, Amy" userId="S::amyadanse@my.unt.edu::c6c715fa-10be-4139-9bc8-8bd271a65359" providerId="AD" clId="Web-{339518C3-C3B2-3645-F621-CD1BC278CA87}" dt="2024-11-26T03:07:58.627" v="155"/>
          <ac:spMkLst>
            <pc:docMk/>
            <pc:sldMk cId="392792739" sldId="257"/>
            <ac:spMk id="28" creationId="{074B4F7D-14B2-478B-8BF5-01E4E0C5D263}"/>
          </ac:spMkLst>
        </pc:spChg>
      </pc:sldChg>
      <pc:sldChg chg="addSp delSp modSp mod modClrScheme delDesignElem chgLayout">
        <pc:chgData name="Adanse, Amy" userId="S::amyadanse@my.unt.edu::c6c715fa-10be-4139-9bc8-8bd271a65359" providerId="AD" clId="Web-{339518C3-C3B2-3645-F621-CD1BC278CA87}" dt="2024-11-26T03:07:11.514" v="154"/>
        <pc:sldMkLst>
          <pc:docMk/>
          <pc:sldMk cId="1250874727" sldId="258"/>
        </pc:sldMkLst>
        <pc:spChg chg="mod ord">
          <ac:chgData name="Adanse, Amy" userId="S::amyadanse@my.unt.edu::c6c715fa-10be-4139-9bc8-8bd271a65359" providerId="AD" clId="Web-{339518C3-C3B2-3645-F621-CD1BC278CA87}" dt="2024-11-26T03:05:38.913" v="149"/>
          <ac:spMkLst>
            <pc:docMk/>
            <pc:sldMk cId="1250874727" sldId="258"/>
            <ac:spMk id="2" creationId="{B2C68E18-4075-028D-FF14-35D61EC36049}"/>
          </ac:spMkLst>
        </pc:spChg>
        <pc:spChg chg="add mod">
          <ac:chgData name="Adanse, Amy" userId="S::amyadanse@my.unt.edu::c6c715fa-10be-4139-9bc8-8bd271a65359" providerId="AD" clId="Web-{339518C3-C3B2-3645-F621-CD1BC278CA87}" dt="2024-11-26T03:05:38.913" v="149"/>
          <ac:spMkLst>
            <pc:docMk/>
            <pc:sldMk cId="1250874727" sldId="258"/>
            <ac:spMk id="5" creationId="{3C7F37BE-5717-C1A5-4CF6-BFB622DF59CF}"/>
          </ac:spMkLst>
        </pc:spChg>
        <pc:spChg chg="add del">
          <ac:chgData name="Adanse, Amy" userId="S::amyadanse@my.unt.edu::c6c715fa-10be-4139-9bc8-8bd271a65359" providerId="AD" clId="Web-{339518C3-C3B2-3645-F621-CD1BC278CA87}" dt="2024-11-26T03:05:38.913" v="149"/>
          <ac:spMkLst>
            <pc:docMk/>
            <pc:sldMk cId="1250874727" sldId="258"/>
            <ac:spMk id="22" creationId="{777A147A-9ED8-46B4-8660-1B3C2AA880B5}"/>
          </ac:spMkLst>
        </pc:spChg>
        <pc:spChg chg="add del">
          <ac:chgData name="Adanse, Amy" userId="S::amyadanse@my.unt.edu::c6c715fa-10be-4139-9bc8-8bd271a65359" providerId="AD" clId="Web-{339518C3-C3B2-3645-F621-CD1BC278CA87}" dt="2024-11-26T03:05:38.913" v="149"/>
          <ac:spMkLst>
            <pc:docMk/>
            <pc:sldMk cId="1250874727" sldId="258"/>
            <ac:spMk id="24" creationId="{5D6C15A0-C087-4593-8414-2B4EC1CDC3DE}"/>
          </ac:spMkLst>
        </pc:spChg>
        <pc:graphicFrameChg chg="add">
          <ac:chgData name="Adanse, Amy" userId="S::amyadanse@my.unt.edu::c6c715fa-10be-4139-9bc8-8bd271a65359" providerId="AD" clId="Web-{339518C3-C3B2-3645-F621-CD1BC278CA87}" dt="2024-11-26T03:07:11.514" v="154"/>
          <ac:graphicFrameMkLst>
            <pc:docMk/>
            <pc:sldMk cId="1250874727" sldId="258"/>
            <ac:graphicFrameMk id="252" creationId="{4ABFC4D2-1741-B497-BF43-12CB06701965}"/>
          </ac:graphicFrameMkLst>
        </pc:graphicFrameChg>
      </pc:sldChg>
      <pc:sldChg chg="addSp delSp modSp add del mod ord modShow">
        <pc:chgData name="Adanse, Amy" userId="S::amyadanse@my.unt.edu::c6c715fa-10be-4139-9bc8-8bd271a65359" providerId="AD" clId="Web-{339518C3-C3B2-3645-F621-CD1BC278CA87}" dt="2024-11-26T02:58:37.396" v="140"/>
        <pc:sldMkLst>
          <pc:docMk/>
          <pc:sldMk cId="2111877576" sldId="259"/>
        </pc:sldMkLst>
      </pc:sldChg>
      <pc:sldChg chg="addSp modSp">
        <pc:chgData name="Adanse, Amy" userId="S::amyadanse@my.unt.edu::c6c715fa-10be-4139-9bc8-8bd271a65359" providerId="AD" clId="Web-{339518C3-C3B2-3645-F621-CD1BC278CA87}" dt="2024-11-26T03:18:51.676" v="254" actId="20577"/>
        <pc:sldMkLst>
          <pc:docMk/>
          <pc:sldMk cId="981271194" sldId="260"/>
        </pc:sldMkLst>
        <pc:spChg chg="mod">
          <ac:chgData name="Adanse, Amy" userId="S::amyadanse@my.unt.edu::c6c715fa-10be-4139-9bc8-8bd271a65359" providerId="AD" clId="Web-{339518C3-C3B2-3645-F621-CD1BC278CA87}" dt="2024-11-26T03:13:49.857" v="246" actId="1076"/>
          <ac:spMkLst>
            <pc:docMk/>
            <pc:sldMk cId="981271194" sldId="260"/>
            <ac:spMk id="2" creationId="{7B113D8C-E9F3-FE4B-51B5-29A4990AE961}"/>
          </ac:spMkLst>
        </pc:spChg>
        <pc:spChg chg="add mod">
          <ac:chgData name="Adanse, Amy" userId="S::amyadanse@my.unt.edu::c6c715fa-10be-4139-9bc8-8bd271a65359" providerId="AD" clId="Web-{339518C3-C3B2-3645-F621-CD1BC278CA87}" dt="2024-11-26T03:18:51.676" v="254" actId="20577"/>
          <ac:spMkLst>
            <pc:docMk/>
            <pc:sldMk cId="981271194" sldId="260"/>
            <ac:spMk id="5" creationId="{6A691CAB-9AB9-3567-ABEF-74E77389807C}"/>
          </ac:spMkLst>
        </pc:spChg>
      </pc:sldChg>
      <pc:sldChg chg="addSp modSp">
        <pc:chgData name="Adanse, Amy" userId="S::amyadanse@my.unt.edu::c6c715fa-10be-4139-9bc8-8bd271a65359" providerId="AD" clId="Web-{339518C3-C3B2-3645-F621-CD1BC278CA87}" dt="2024-11-26T02:58:06.128" v="137" actId="1076"/>
        <pc:sldMkLst>
          <pc:docMk/>
          <pc:sldMk cId="491999043" sldId="261"/>
        </pc:sldMkLst>
        <pc:spChg chg="mod">
          <ac:chgData name="Adanse, Amy" userId="S::amyadanse@my.unt.edu::c6c715fa-10be-4139-9bc8-8bd271a65359" providerId="AD" clId="Web-{339518C3-C3B2-3645-F621-CD1BC278CA87}" dt="2024-11-26T02:57:57.206" v="135" actId="14100"/>
          <ac:spMkLst>
            <pc:docMk/>
            <pc:sldMk cId="491999043" sldId="261"/>
            <ac:spMk id="2" creationId="{EB4B6E2E-BFA1-188C-2CDA-662A1E92A5A7}"/>
          </ac:spMkLst>
        </pc:spChg>
        <pc:spChg chg="add mod">
          <ac:chgData name="Adanse, Amy" userId="S::amyadanse@my.unt.edu::c6c715fa-10be-4139-9bc8-8bd271a65359" providerId="AD" clId="Web-{339518C3-C3B2-3645-F621-CD1BC278CA87}" dt="2024-11-26T02:58:06.128" v="137" actId="1076"/>
          <ac:spMkLst>
            <pc:docMk/>
            <pc:sldMk cId="491999043" sldId="261"/>
            <ac:spMk id="5" creationId="{1D0CCA1E-24F2-FE98-1637-0558F7745B12}"/>
          </ac:spMkLst>
        </pc:spChg>
      </pc:sldChg>
      <pc:sldChg chg="addSp delSp modSp">
        <pc:chgData name="Adanse, Amy" userId="S::amyadanse@my.unt.edu::c6c715fa-10be-4139-9bc8-8bd271a65359" providerId="AD" clId="Web-{339518C3-C3B2-3645-F621-CD1BC278CA87}" dt="2024-11-26T02:14:57.269" v="16" actId="20577"/>
        <pc:sldMkLst>
          <pc:docMk/>
          <pc:sldMk cId="4148386920" sldId="262"/>
        </pc:sldMkLst>
      </pc:sldChg>
      <pc:sldChg chg="addSp delSp modSp">
        <pc:chgData name="Adanse, Amy" userId="S::amyadanse@my.unt.edu::c6c715fa-10be-4139-9bc8-8bd271a65359" providerId="AD" clId="Web-{339518C3-C3B2-3645-F621-CD1BC278CA87}" dt="2024-11-26T03:14:01.717" v="248" actId="20577"/>
        <pc:sldMkLst>
          <pc:docMk/>
          <pc:sldMk cId="3375377521" sldId="264"/>
        </pc:sldMkLst>
        <pc:spChg chg="mod">
          <ac:chgData name="Adanse, Amy" userId="S::amyadanse@my.unt.edu::c6c715fa-10be-4139-9bc8-8bd271a65359" providerId="AD" clId="Web-{339518C3-C3B2-3645-F621-CD1BC278CA87}" dt="2024-11-26T03:10:33.404" v="181"/>
          <ac:spMkLst>
            <pc:docMk/>
            <pc:sldMk cId="3375377521" sldId="264"/>
            <ac:spMk id="2" creationId="{FDBCE4D0-E04F-8C4E-1BDF-4C6A2D945C38}"/>
          </ac:spMkLst>
        </pc:spChg>
        <pc:spChg chg="mod">
          <ac:chgData name="Adanse, Amy" userId="S::amyadanse@my.unt.edu::c6c715fa-10be-4139-9bc8-8bd271a65359" providerId="AD" clId="Web-{339518C3-C3B2-3645-F621-CD1BC278CA87}" dt="2024-11-26T03:10:33.404" v="181"/>
          <ac:spMkLst>
            <pc:docMk/>
            <pc:sldMk cId="3375377521" sldId="264"/>
            <ac:spMk id="3" creationId="{92FD2E7B-5B28-CC36-C5A9-F2B3D91782BD}"/>
          </ac:spMkLst>
        </pc:spChg>
        <pc:spChg chg="add mod">
          <ac:chgData name="Adanse, Amy" userId="S::amyadanse@my.unt.edu::c6c715fa-10be-4139-9bc8-8bd271a65359" providerId="AD" clId="Web-{339518C3-C3B2-3645-F621-CD1BC278CA87}" dt="2024-11-26T03:14:01.717" v="248" actId="20577"/>
          <ac:spMkLst>
            <pc:docMk/>
            <pc:sldMk cId="3375377521" sldId="264"/>
            <ac:spMk id="5" creationId="{D8A918A0-B212-5BD2-F380-DBA1E40774C8}"/>
          </ac:spMkLst>
        </pc:spChg>
        <pc:spChg chg="add">
          <ac:chgData name="Adanse, Amy" userId="S::amyadanse@my.unt.edu::c6c715fa-10be-4139-9bc8-8bd271a65359" providerId="AD" clId="Web-{339518C3-C3B2-3645-F621-CD1BC278CA87}" dt="2024-11-26T03:10:33.404" v="181"/>
          <ac:spMkLst>
            <pc:docMk/>
            <pc:sldMk cId="3375377521" sldId="264"/>
            <ac:spMk id="29" creationId="{DAF1966E-FD40-4A4A-B61B-C4DF7FA05F06}"/>
          </ac:spMkLst>
        </pc:spChg>
        <pc:spChg chg="add">
          <ac:chgData name="Adanse, Amy" userId="S::amyadanse@my.unt.edu::c6c715fa-10be-4139-9bc8-8bd271a65359" providerId="AD" clId="Web-{339518C3-C3B2-3645-F621-CD1BC278CA87}" dt="2024-11-26T03:10:33.404" v="181"/>
          <ac:spMkLst>
            <pc:docMk/>
            <pc:sldMk cId="3375377521" sldId="264"/>
            <ac:spMk id="31" creationId="{047BFA19-D45E-416B-A404-7AF2F3F27017}"/>
          </ac:spMkLst>
        </pc:spChg>
        <pc:spChg chg="add">
          <ac:chgData name="Adanse, Amy" userId="S::amyadanse@my.unt.edu::c6c715fa-10be-4139-9bc8-8bd271a65359" providerId="AD" clId="Web-{339518C3-C3B2-3645-F621-CD1BC278CA87}" dt="2024-11-26T03:10:33.404" v="181"/>
          <ac:spMkLst>
            <pc:docMk/>
            <pc:sldMk cId="3375377521" sldId="264"/>
            <ac:spMk id="33" creationId="{8E0105E7-23DB-4CF2-8258-FF47C7620F6E}"/>
          </ac:spMkLst>
        </pc:spChg>
        <pc:spChg chg="add">
          <ac:chgData name="Adanse, Amy" userId="S::amyadanse@my.unt.edu::c6c715fa-10be-4139-9bc8-8bd271a65359" providerId="AD" clId="Web-{339518C3-C3B2-3645-F621-CD1BC278CA87}" dt="2024-11-26T03:10:33.404" v="181"/>
          <ac:spMkLst>
            <pc:docMk/>
            <pc:sldMk cId="3375377521" sldId="264"/>
            <ac:spMk id="35" creationId="{074B4F7D-14B2-478B-8BF5-01E4E0C5D263}"/>
          </ac:spMkLst>
        </pc:spChg>
      </pc:sldChg>
      <pc:sldChg chg="modSp">
        <pc:chgData name="Adanse, Amy" userId="S::amyadanse@my.unt.edu::c6c715fa-10be-4139-9bc8-8bd271a65359" providerId="AD" clId="Web-{339518C3-C3B2-3645-F621-CD1BC278CA87}" dt="2024-11-26T02:17:45.760" v="32" actId="20577"/>
        <pc:sldMkLst>
          <pc:docMk/>
          <pc:sldMk cId="1288294906" sldId="265"/>
        </pc:sldMkLst>
      </pc:sldChg>
      <pc:sldChg chg="addSp delSp modSp">
        <pc:chgData name="Adanse, Amy" userId="S::amyadanse@my.unt.edu::c6c715fa-10be-4139-9bc8-8bd271a65359" providerId="AD" clId="Web-{339518C3-C3B2-3645-F621-CD1BC278CA87}" dt="2024-11-26T02:16:16.772" v="30" actId="20577"/>
        <pc:sldMkLst>
          <pc:docMk/>
          <pc:sldMk cId="3483701704" sldId="266"/>
        </pc:sldMkLst>
      </pc:sldChg>
      <pc:sldChg chg="modSp del">
        <pc:chgData name="Adanse, Amy" userId="S::amyadanse@my.unt.edu::c6c715fa-10be-4139-9bc8-8bd271a65359" providerId="AD" clId="Web-{339518C3-C3B2-3645-F621-CD1BC278CA87}" dt="2024-11-26T02:52:07.179" v="78"/>
        <pc:sldMkLst>
          <pc:docMk/>
          <pc:sldMk cId="2598640960" sldId="267"/>
        </pc:sldMkLst>
      </pc:sldChg>
      <pc:sldChg chg="addSp delSp modSp add replId">
        <pc:chgData name="Adanse, Amy" userId="S::amyadanse@my.unt.edu::c6c715fa-10be-4139-9bc8-8bd271a65359" providerId="AD" clId="Web-{339518C3-C3B2-3645-F621-CD1BC278CA87}" dt="2024-11-26T02:49:19.432" v="73" actId="20577"/>
        <pc:sldMkLst>
          <pc:docMk/>
          <pc:sldMk cId="412223585" sldId="268"/>
        </pc:sldMkLst>
      </pc:sldChg>
      <pc:sldChg chg="new">
        <pc:chgData name="Adanse, Amy" userId="S::amyadanse@my.unt.edu::c6c715fa-10be-4139-9bc8-8bd271a65359" providerId="AD" clId="Web-{339518C3-C3B2-3645-F621-CD1BC278CA87}" dt="2024-11-26T02:51:31.473" v="74"/>
        <pc:sldMkLst>
          <pc:docMk/>
          <pc:sldMk cId="1340623344" sldId="269"/>
        </pc:sldMkLst>
      </pc:sldChg>
      <pc:sldChg chg="new ord">
        <pc:chgData name="Adanse, Amy" userId="S::amyadanse@my.unt.edu::c6c715fa-10be-4139-9bc8-8bd271a65359" providerId="AD" clId="Web-{339518C3-C3B2-3645-F621-CD1BC278CA87}" dt="2024-11-26T02:51:39.677" v="76"/>
        <pc:sldMkLst>
          <pc:docMk/>
          <pc:sldMk cId="1643989674" sldId="270"/>
        </pc:sldMkLst>
      </pc:sldChg>
      <pc:sldChg chg="new">
        <pc:chgData name="Adanse, Amy" userId="S::amyadanse@my.unt.edu::c6c715fa-10be-4139-9bc8-8bd271a65359" providerId="AD" clId="Web-{339518C3-C3B2-3645-F621-CD1BC278CA87}" dt="2024-11-26T02:51:45.334" v="77"/>
        <pc:sldMkLst>
          <pc:docMk/>
          <pc:sldMk cId="3960612720" sldId="271"/>
        </pc:sldMkLst>
      </pc:sldChg>
      <pc:sldChg chg="add replId">
        <pc:chgData name="Adanse, Amy" userId="S::amyadanse@my.unt.edu::c6c715fa-10be-4139-9bc8-8bd271a65359" providerId="AD" clId="Web-{339518C3-C3B2-3645-F621-CD1BC278CA87}" dt="2024-11-26T02:52:12.305" v="79"/>
        <pc:sldMkLst>
          <pc:docMk/>
          <pc:sldMk cId="3424061473" sldId="272"/>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527318-050D-411E-85B1-E67EACACD38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717A383-56C3-4580-9826-51CF05ED4B1A}">
      <dgm:prSet/>
      <dgm:spPr/>
      <dgm:t>
        <a:bodyPr/>
        <a:lstStyle/>
        <a:p>
          <a:pPr>
            <a:lnSpc>
              <a:spcPct val="100000"/>
            </a:lnSpc>
          </a:pPr>
          <a:r>
            <a:rPr lang="en-US"/>
            <a:t>American Heart Association (AHA), it examines how major life events and transitions can significantly impact physical activity levels.</a:t>
          </a:r>
        </a:p>
      </dgm:t>
    </dgm:pt>
    <dgm:pt modelId="{64F37601-345C-458A-A827-B7B32D87E1E8}" type="parTrans" cxnId="{BC949F6B-6E6F-4BD7-8F22-8C8273EC3FAE}">
      <dgm:prSet/>
      <dgm:spPr/>
      <dgm:t>
        <a:bodyPr/>
        <a:lstStyle/>
        <a:p>
          <a:endParaRPr lang="en-US"/>
        </a:p>
      </dgm:t>
    </dgm:pt>
    <dgm:pt modelId="{8D9B11D3-C593-4280-857F-1CEB1CAC6024}" type="sibTrans" cxnId="{BC949F6B-6E6F-4BD7-8F22-8C8273EC3FAE}">
      <dgm:prSet/>
      <dgm:spPr/>
      <dgm:t>
        <a:bodyPr/>
        <a:lstStyle/>
        <a:p>
          <a:endParaRPr lang="en-US"/>
        </a:p>
      </dgm:t>
    </dgm:pt>
    <dgm:pt modelId="{B721BC81-FB65-4334-B088-54F933287D7E}">
      <dgm:prSet/>
      <dgm:spPr/>
      <dgm:t>
        <a:bodyPr/>
        <a:lstStyle/>
        <a:p>
          <a:pPr>
            <a:lnSpc>
              <a:spcPct val="100000"/>
            </a:lnSpc>
          </a:pPr>
          <a:r>
            <a:rPr lang="en-US"/>
            <a:t>Machine learning will also be used to identify patterns and trends in the amount of physical activity and how it correlates with general health. </a:t>
          </a:r>
        </a:p>
      </dgm:t>
    </dgm:pt>
    <dgm:pt modelId="{78D35976-BEC1-4312-9266-ED041BA0D1F7}" type="parTrans" cxnId="{458A31C1-0591-4FEC-8B10-8AE1BCFC4901}">
      <dgm:prSet/>
      <dgm:spPr/>
      <dgm:t>
        <a:bodyPr/>
        <a:lstStyle/>
        <a:p>
          <a:endParaRPr lang="en-US"/>
        </a:p>
      </dgm:t>
    </dgm:pt>
    <dgm:pt modelId="{EBAACED7-5727-4B0E-AEEB-7985130763EC}" type="sibTrans" cxnId="{458A31C1-0591-4FEC-8B10-8AE1BCFC4901}">
      <dgm:prSet/>
      <dgm:spPr/>
      <dgm:t>
        <a:bodyPr/>
        <a:lstStyle/>
        <a:p>
          <a:endParaRPr lang="en-US"/>
        </a:p>
      </dgm:t>
    </dgm:pt>
    <dgm:pt modelId="{D6E615F0-B03B-4AE8-BEE6-0CFCA2816902}">
      <dgm:prSet/>
      <dgm:spPr/>
      <dgm:t>
        <a:bodyPr/>
        <a:lstStyle/>
        <a:p>
          <a:pPr>
            <a:lnSpc>
              <a:spcPct val="100000"/>
            </a:lnSpc>
          </a:pPr>
          <a:r>
            <a:rPr lang="en-US"/>
            <a:t>This approach will display tailored recommendations and interventions for individuals facing challenges with finding time for physical activity. </a:t>
          </a:r>
        </a:p>
      </dgm:t>
    </dgm:pt>
    <dgm:pt modelId="{D4F28CAF-C75C-46E5-AF46-A0D8BDE7843E}" type="parTrans" cxnId="{EC817D61-7437-4AD6-88E9-9895060C767A}">
      <dgm:prSet/>
      <dgm:spPr/>
      <dgm:t>
        <a:bodyPr/>
        <a:lstStyle/>
        <a:p>
          <a:endParaRPr lang="en-US"/>
        </a:p>
      </dgm:t>
    </dgm:pt>
    <dgm:pt modelId="{F753B732-2F8B-4AD2-9F16-32661A2273B3}" type="sibTrans" cxnId="{EC817D61-7437-4AD6-88E9-9895060C767A}">
      <dgm:prSet/>
      <dgm:spPr/>
      <dgm:t>
        <a:bodyPr/>
        <a:lstStyle/>
        <a:p>
          <a:endParaRPr lang="en-US"/>
        </a:p>
      </dgm:t>
    </dgm:pt>
    <dgm:pt modelId="{2D3600CE-EB08-432A-9CBF-0CA67770C9D5}" type="pres">
      <dgm:prSet presAssocID="{A7527318-050D-411E-85B1-E67EACACD389}" presName="root" presStyleCnt="0">
        <dgm:presLayoutVars>
          <dgm:dir/>
          <dgm:resizeHandles val="exact"/>
        </dgm:presLayoutVars>
      </dgm:prSet>
      <dgm:spPr/>
    </dgm:pt>
    <dgm:pt modelId="{A47F4171-DC06-4C91-A0CF-F54562F63A95}" type="pres">
      <dgm:prSet presAssocID="{1717A383-56C3-4580-9826-51CF05ED4B1A}" presName="compNode" presStyleCnt="0"/>
      <dgm:spPr/>
    </dgm:pt>
    <dgm:pt modelId="{E6201609-6624-4625-8233-01A9DB6A058D}" type="pres">
      <dgm:prSet presAssocID="{1717A383-56C3-4580-9826-51CF05ED4B1A}" presName="bgRect" presStyleLbl="bgShp" presStyleIdx="0" presStyleCnt="3"/>
      <dgm:spPr/>
    </dgm:pt>
    <dgm:pt modelId="{08A64AB4-4BA2-4AEE-B898-7746F15E28D4}" type="pres">
      <dgm:prSet presAssocID="{1717A383-56C3-4580-9826-51CF05ED4B1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rt Organ"/>
        </a:ext>
      </dgm:extLst>
    </dgm:pt>
    <dgm:pt modelId="{0D3C3DCE-AD73-45B9-86DD-0E19D402DBFF}" type="pres">
      <dgm:prSet presAssocID="{1717A383-56C3-4580-9826-51CF05ED4B1A}" presName="spaceRect" presStyleCnt="0"/>
      <dgm:spPr/>
    </dgm:pt>
    <dgm:pt modelId="{FE352947-ED29-45D4-A7C6-D7D207EF9327}" type="pres">
      <dgm:prSet presAssocID="{1717A383-56C3-4580-9826-51CF05ED4B1A}" presName="parTx" presStyleLbl="revTx" presStyleIdx="0" presStyleCnt="3">
        <dgm:presLayoutVars>
          <dgm:chMax val="0"/>
          <dgm:chPref val="0"/>
        </dgm:presLayoutVars>
      </dgm:prSet>
      <dgm:spPr/>
    </dgm:pt>
    <dgm:pt modelId="{B142E13D-D09A-4988-A503-719C3AB3D92B}" type="pres">
      <dgm:prSet presAssocID="{8D9B11D3-C593-4280-857F-1CEB1CAC6024}" presName="sibTrans" presStyleCnt="0"/>
      <dgm:spPr/>
    </dgm:pt>
    <dgm:pt modelId="{4F400CF0-C27C-4DF1-B9A8-EC7086A5DD15}" type="pres">
      <dgm:prSet presAssocID="{B721BC81-FB65-4334-B088-54F933287D7E}" presName="compNode" presStyleCnt="0"/>
      <dgm:spPr/>
    </dgm:pt>
    <dgm:pt modelId="{04FD094F-B435-4BC4-B76A-9655DD59FF54}" type="pres">
      <dgm:prSet presAssocID="{B721BC81-FB65-4334-B088-54F933287D7E}" presName="bgRect" presStyleLbl="bgShp" presStyleIdx="1" presStyleCnt="3"/>
      <dgm:spPr/>
    </dgm:pt>
    <dgm:pt modelId="{DB5A03EB-AC06-40E0-884F-1072FF99DEF3}" type="pres">
      <dgm:prSet presAssocID="{B721BC81-FB65-4334-B088-54F933287D7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 Bulb and Gear"/>
        </a:ext>
      </dgm:extLst>
    </dgm:pt>
    <dgm:pt modelId="{854A5A04-E347-419E-B1F8-77E74EA08E92}" type="pres">
      <dgm:prSet presAssocID="{B721BC81-FB65-4334-B088-54F933287D7E}" presName="spaceRect" presStyleCnt="0"/>
      <dgm:spPr/>
    </dgm:pt>
    <dgm:pt modelId="{40F9B1E3-3C20-4363-BF8C-FA43CA3864B3}" type="pres">
      <dgm:prSet presAssocID="{B721BC81-FB65-4334-B088-54F933287D7E}" presName="parTx" presStyleLbl="revTx" presStyleIdx="1" presStyleCnt="3">
        <dgm:presLayoutVars>
          <dgm:chMax val="0"/>
          <dgm:chPref val="0"/>
        </dgm:presLayoutVars>
      </dgm:prSet>
      <dgm:spPr/>
    </dgm:pt>
    <dgm:pt modelId="{B7163375-1FEA-40E1-B7BF-8C97956ABEFB}" type="pres">
      <dgm:prSet presAssocID="{EBAACED7-5727-4B0E-AEEB-7985130763EC}" presName="sibTrans" presStyleCnt="0"/>
      <dgm:spPr/>
    </dgm:pt>
    <dgm:pt modelId="{10177117-EF94-466A-9163-767C77FCAF80}" type="pres">
      <dgm:prSet presAssocID="{D6E615F0-B03B-4AE8-BEE6-0CFCA2816902}" presName="compNode" presStyleCnt="0"/>
      <dgm:spPr/>
    </dgm:pt>
    <dgm:pt modelId="{DAB8098A-A85F-4854-BABE-09925E679F6F}" type="pres">
      <dgm:prSet presAssocID="{D6E615F0-B03B-4AE8-BEE6-0CFCA2816902}" presName="bgRect" presStyleLbl="bgShp" presStyleIdx="2" presStyleCnt="3"/>
      <dgm:spPr/>
    </dgm:pt>
    <dgm:pt modelId="{47B9F1CC-C43E-47FC-A763-8DC541F605A6}" type="pres">
      <dgm:prSet presAssocID="{D6E615F0-B03B-4AE8-BEE6-0CFCA281690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umbbell"/>
        </a:ext>
      </dgm:extLst>
    </dgm:pt>
    <dgm:pt modelId="{4CDAA9A9-1E11-49C6-88A7-507EFAB33A72}" type="pres">
      <dgm:prSet presAssocID="{D6E615F0-B03B-4AE8-BEE6-0CFCA2816902}" presName="spaceRect" presStyleCnt="0"/>
      <dgm:spPr/>
    </dgm:pt>
    <dgm:pt modelId="{F2A94D13-58AB-4749-AD8A-0B3E50AFAA25}" type="pres">
      <dgm:prSet presAssocID="{D6E615F0-B03B-4AE8-BEE6-0CFCA2816902}" presName="parTx" presStyleLbl="revTx" presStyleIdx="2" presStyleCnt="3">
        <dgm:presLayoutVars>
          <dgm:chMax val="0"/>
          <dgm:chPref val="0"/>
        </dgm:presLayoutVars>
      </dgm:prSet>
      <dgm:spPr/>
    </dgm:pt>
  </dgm:ptLst>
  <dgm:cxnLst>
    <dgm:cxn modelId="{EC817D61-7437-4AD6-88E9-9895060C767A}" srcId="{A7527318-050D-411E-85B1-E67EACACD389}" destId="{D6E615F0-B03B-4AE8-BEE6-0CFCA2816902}" srcOrd="2" destOrd="0" parTransId="{D4F28CAF-C75C-46E5-AF46-A0D8BDE7843E}" sibTransId="{F753B732-2F8B-4AD2-9F16-32661A2273B3}"/>
    <dgm:cxn modelId="{B2415F63-3C9B-4757-842E-82F3EF6F547F}" type="presOf" srcId="{B721BC81-FB65-4334-B088-54F933287D7E}" destId="{40F9B1E3-3C20-4363-BF8C-FA43CA3864B3}" srcOrd="0" destOrd="0" presId="urn:microsoft.com/office/officeart/2018/2/layout/IconVerticalSolidList"/>
    <dgm:cxn modelId="{BF290848-153A-437F-BD0D-B779349AD65E}" type="presOf" srcId="{1717A383-56C3-4580-9826-51CF05ED4B1A}" destId="{FE352947-ED29-45D4-A7C6-D7D207EF9327}" srcOrd="0" destOrd="0" presId="urn:microsoft.com/office/officeart/2018/2/layout/IconVerticalSolidList"/>
    <dgm:cxn modelId="{BC949F6B-6E6F-4BD7-8F22-8C8273EC3FAE}" srcId="{A7527318-050D-411E-85B1-E67EACACD389}" destId="{1717A383-56C3-4580-9826-51CF05ED4B1A}" srcOrd="0" destOrd="0" parTransId="{64F37601-345C-458A-A827-B7B32D87E1E8}" sibTransId="{8D9B11D3-C593-4280-857F-1CEB1CAC6024}"/>
    <dgm:cxn modelId="{E2F5CD79-F02F-4EFF-8534-2240179F1E08}" type="presOf" srcId="{A7527318-050D-411E-85B1-E67EACACD389}" destId="{2D3600CE-EB08-432A-9CBF-0CA67770C9D5}" srcOrd="0" destOrd="0" presId="urn:microsoft.com/office/officeart/2018/2/layout/IconVerticalSolidList"/>
    <dgm:cxn modelId="{458A31C1-0591-4FEC-8B10-8AE1BCFC4901}" srcId="{A7527318-050D-411E-85B1-E67EACACD389}" destId="{B721BC81-FB65-4334-B088-54F933287D7E}" srcOrd="1" destOrd="0" parTransId="{78D35976-BEC1-4312-9266-ED041BA0D1F7}" sibTransId="{EBAACED7-5727-4B0E-AEEB-7985130763EC}"/>
    <dgm:cxn modelId="{DD706EF2-AD43-4387-B659-A71B0C01A865}" type="presOf" srcId="{D6E615F0-B03B-4AE8-BEE6-0CFCA2816902}" destId="{F2A94D13-58AB-4749-AD8A-0B3E50AFAA25}" srcOrd="0" destOrd="0" presId="urn:microsoft.com/office/officeart/2018/2/layout/IconVerticalSolidList"/>
    <dgm:cxn modelId="{CF13CEC6-AC03-461F-B409-13CBBEF2EC3D}" type="presParOf" srcId="{2D3600CE-EB08-432A-9CBF-0CA67770C9D5}" destId="{A47F4171-DC06-4C91-A0CF-F54562F63A95}" srcOrd="0" destOrd="0" presId="urn:microsoft.com/office/officeart/2018/2/layout/IconVerticalSolidList"/>
    <dgm:cxn modelId="{2B1F6289-2EEE-4802-B261-C006081B4DD8}" type="presParOf" srcId="{A47F4171-DC06-4C91-A0CF-F54562F63A95}" destId="{E6201609-6624-4625-8233-01A9DB6A058D}" srcOrd="0" destOrd="0" presId="urn:microsoft.com/office/officeart/2018/2/layout/IconVerticalSolidList"/>
    <dgm:cxn modelId="{98D63D7D-ABE7-42AF-9747-FAD03992F24C}" type="presParOf" srcId="{A47F4171-DC06-4C91-A0CF-F54562F63A95}" destId="{08A64AB4-4BA2-4AEE-B898-7746F15E28D4}" srcOrd="1" destOrd="0" presId="urn:microsoft.com/office/officeart/2018/2/layout/IconVerticalSolidList"/>
    <dgm:cxn modelId="{444F5A0C-CD6D-4050-97A4-3FB1CCAC6A0E}" type="presParOf" srcId="{A47F4171-DC06-4C91-A0CF-F54562F63A95}" destId="{0D3C3DCE-AD73-45B9-86DD-0E19D402DBFF}" srcOrd="2" destOrd="0" presId="urn:microsoft.com/office/officeart/2018/2/layout/IconVerticalSolidList"/>
    <dgm:cxn modelId="{0E7DC5D5-D49C-41F2-8B5A-9C669A82E691}" type="presParOf" srcId="{A47F4171-DC06-4C91-A0CF-F54562F63A95}" destId="{FE352947-ED29-45D4-A7C6-D7D207EF9327}" srcOrd="3" destOrd="0" presId="urn:microsoft.com/office/officeart/2018/2/layout/IconVerticalSolidList"/>
    <dgm:cxn modelId="{CBCF54C5-DE48-4212-897E-AA1D344CA512}" type="presParOf" srcId="{2D3600CE-EB08-432A-9CBF-0CA67770C9D5}" destId="{B142E13D-D09A-4988-A503-719C3AB3D92B}" srcOrd="1" destOrd="0" presId="urn:microsoft.com/office/officeart/2018/2/layout/IconVerticalSolidList"/>
    <dgm:cxn modelId="{D1526FF7-ACAA-4457-B4C3-6DBF980A6D06}" type="presParOf" srcId="{2D3600CE-EB08-432A-9CBF-0CA67770C9D5}" destId="{4F400CF0-C27C-4DF1-B9A8-EC7086A5DD15}" srcOrd="2" destOrd="0" presId="urn:microsoft.com/office/officeart/2018/2/layout/IconVerticalSolidList"/>
    <dgm:cxn modelId="{11310523-5C2D-4591-9ED4-BA8B34B9A4DB}" type="presParOf" srcId="{4F400CF0-C27C-4DF1-B9A8-EC7086A5DD15}" destId="{04FD094F-B435-4BC4-B76A-9655DD59FF54}" srcOrd="0" destOrd="0" presId="urn:microsoft.com/office/officeart/2018/2/layout/IconVerticalSolidList"/>
    <dgm:cxn modelId="{89860DAF-2673-4EAB-BC74-89D1EA912E21}" type="presParOf" srcId="{4F400CF0-C27C-4DF1-B9A8-EC7086A5DD15}" destId="{DB5A03EB-AC06-40E0-884F-1072FF99DEF3}" srcOrd="1" destOrd="0" presId="urn:microsoft.com/office/officeart/2018/2/layout/IconVerticalSolidList"/>
    <dgm:cxn modelId="{BAD1AC78-7452-46D4-9457-5A844C47D08B}" type="presParOf" srcId="{4F400CF0-C27C-4DF1-B9A8-EC7086A5DD15}" destId="{854A5A04-E347-419E-B1F8-77E74EA08E92}" srcOrd="2" destOrd="0" presId="urn:microsoft.com/office/officeart/2018/2/layout/IconVerticalSolidList"/>
    <dgm:cxn modelId="{FB324AAA-370C-4D09-8F5A-C112E7C0B532}" type="presParOf" srcId="{4F400CF0-C27C-4DF1-B9A8-EC7086A5DD15}" destId="{40F9B1E3-3C20-4363-BF8C-FA43CA3864B3}" srcOrd="3" destOrd="0" presId="urn:microsoft.com/office/officeart/2018/2/layout/IconVerticalSolidList"/>
    <dgm:cxn modelId="{00ACFFFC-CD7C-4D9E-9AA9-AD4B576A7636}" type="presParOf" srcId="{2D3600CE-EB08-432A-9CBF-0CA67770C9D5}" destId="{B7163375-1FEA-40E1-B7BF-8C97956ABEFB}" srcOrd="3" destOrd="0" presId="urn:microsoft.com/office/officeart/2018/2/layout/IconVerticalSolidList"/>
    <dgm:cxn modelId="{0AE81764-30DA-4BB4-9D26-6A39841D7E23}" type="presParOf" srcId="{2D3600CE-EB08-432A-9CBF-0CA67770C9D5}" destId="{10177117-EF94-466A-9163-767C77FCAF80}" srcOrd="4" destOrd="0" presId="urn:microsoft.com/office/officeart/2018/2/layout/IconVerticalSolidList"/>
    <dgm:cxn modelId="{28545E95-5ADF-4CF5-8BEF-FA077F1A77CB}" type="presParOf" srcId="{10177117-EF94-466A-9163-767C77FCAF80}" destId="{DAB8098A-A85F-4854-BABE-09925E679F6F}" srcOrd="0" destOrd="0" presId="urn:microsoft.com/office/officeart/2018/2/layout/IconVerticalSolidList"/>
    <dgm:cxn modelId="{108E82BA-AB60-45BF-B7F6-048AF84ADE7C}" type="presParOf" srcId="{10177117-EF94-466A-9163-767C77FCAF80}" destId="{47B9F1CC-C43E-47FC-A763-8DC541F605A6}" srcOrd="1" destOrd="0" presId="urn:microsoft.com/office/officeart/2018/2/layout/IconVerticalSolidList"/>
    <dgm:cxn modelId="{CD0BDAB8-B142-43FC-8EA7-4BEEA14D01C2}" type="presParOf" srcId="{10177117-EF94-466A-9163-767C77FCAF80}" destId="{4CDAA9A9-1E11-49C6-88A7-507EFAB33A72}" srcOrd="2" destOrd="0" presId="urn:microsoft.com/office/officeart/2018/2/layout/IconVerticalSolidList"/>
    <dgm:cxn modelId="{F33C8531-3A74-40DE-9963-F7B02BACDE12}" type="presParOf" srcId="{10177117-EF94-466A-9163-767C77FCAF80}" destId="{F2A94D13-58AB-4749-AD8A-0B3E50AFAA2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91EBB9-75E4-4DE6-9946-5E29075D3A0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22AE850-16DF-4B08-A19B-48876DFA71E7}">
      <dgm:prSet/>
      <dgm:spPr/>
      <dgm:t>
        <a:bodyPr/>
        <a:lstStyle/>
        <a:p>
          <a:pPr>
            <a:lnSpc>
              <a:spcPct val="100000"/>
            </a:lnSpc>
          </a:pPr>
          <a:r>
            <a:rPr lang="en-US"/>
            <a:t>Adults living in poverty are at greater risk of health issues such as obesity, smoking, substance use, and chronic stress, which can lead to conditions like diabetes, high blood pressure, and high cholesterol (Office of Disease Prevention and Health Promotion, n.d.).</a:t>
          </a:r>
        </a:p>
      </dgm:t>
    </dgm:pt>
    <dgm:pt modelId="{DCB77FB9-6E6D-47BB-811A-2946389A8E54}" type="parTrans" cxnId="{DB0E8BF7-F3D9-4934-803B-DBC634A853B9}">
      <dgm:prSet/>
      <dgm:spPr/>
      <dgm:t>
        <a:bodyPr/>
        <a:lstStyle/>
        <a:p>
          <a:endParaRPr lang="en-US"/>
        </a:p>
      </dgm:t>
    </dgm:pt>
    <dgm:pt modelId="{3EAC8BA8-86BD-4F0F-A891-74826F59D727}" type="sibTrans" cxnId="{DB0E8BF7-F3D9-4934-803B-DBC634A853B9}">
      <dgm:prSet/>
      <dgm:spPr/>
      <dgm:t>
        <a:bodyPr/>
        <a:lstStyle/>
        <a:p>
          <a:endParaRPr lang="en-US"/>
        </a:p>
      </dgm:t>
    </dgm:pt>
    <dgm:pt modelId="{8333EEC5-9028-418B-A6CC-5A9A5141426F}">
      <dgm:prSet/>
      <dgm:spPr/>
      <dgm:t>
        <a:bodyPr/>
        <a:lstStyle/>
        <a:p>
          <a:pPr>
            <a:lnSpc>
              <a:spcPct val="100000"/>
            </a:lnSpc>
          </a:pPr>
          <a:r>
            <a:rPr lang="en-US"/>
            <a:t>Poverty affects the availability of quality food and limits time for physical activities, both of which are crucial to preventing chronic health conditions.</a:t>
          </a:r>
        </a:p>
      </dgm:t>
    </dgm:pt>
    <dgm:pt modelId="{364676EB-AF36-45E0-BCCD-960EEEE2A7C5}" type="parTrans" cxnId="{E3B2F797-4BD5-48AE-A112-75B52A0E0DE1}">
      <dgm:prSet/>
      <dgm:spPr/>
      <dgm:t>
        <a:bodyPr/>
        <a:lstStyle/>
        <a:p>
          <a:endParaRPr lang="en-US"/>
        </a:p>
      </dgm:t>
    </dgm:pt>
    <dgm:pt modelId="{B160DDE7-8344-4FDA-BF40-CC92CACDFC6A}" type="sibTrans" cxnId="{E3B2F797-4BD5-48AE-A112-75B52A0E0DE1}">
      <dgm:prSet/>
      <dgm:spPr/>
      <dgm:t>
        <a:bodyPr/>
        <a:lstStyle/>
        <a:p>
          <a:endParaRPr lang="en-US"/>
        </a:p>
      </dgm:t>
    </dgm:pt>
    <dgm:pt modelId="{DDB5BDB1-46A6-4E14-94A5-38A265E5ED02}">
      <dgm:prSet/>
      <dgm:spPr/>
      <dgm:t>
        <a:bodyPr/>
        <a:lstStyle/>
        <a:p>
          <a:pPr>
            <a:lnSpc>
              <a:spcPct val="100000"/>
            </a:lnSpc>
          </a:pPr>
          <a:r>
            <a:rPr lang="en-US"/>
            <a:t>By applying machine learning algorithms, we aim to identify income brackets at higher risk for chronic health conditions, which could lead to targeted preventative care initiatives.</a:t>
          </a:r>
        </a:p>
      </dgm:t>
    </dgm:pt>
    <dgm:pt modelId="{E07EF9EC-866C-4FE2-BE9E-0F9D0710EF61}" type="parTrans" cxnId="{BD8053E0-4441-43B2-89C7-4B50E182B929}">
      <dgm:prSet/>
      <dgm:spPr/>
      <dgm:t>
        <a:bodyPr/>
        <a:lstStyle/>
        <a:p>
          <a:endParaRPr lang="en-US"/>
        </a:p>
      </dgm:t>
    </dgm:pt>
    <dgm:pt modelId="{5B1C2B69-17CA-4A9D-9B92-500C55B69407}" type="sibTrans" cxnId="{BD8053E0-4441-43B2-89C7-4B50E182B929}">
      <dgm:prSet/>
      <dgm:spPr/>
      <dgm:t>
        <a:bodyPr/>
        <a:lstStyle/>
        <a:p>
          <a:endParaRPr lang="en-US"/>
        </a:p>
      </dgm:t>
    </dgm:pt>
    <dgm:pt modelId="{5B2F8668-E541-496A-B8DE-FFA162E2ACB4}" type="pres">
      <dgm:prSet presAssocID="{4A91EBB9-75E4-4DE6-9946-5E29075D3A0D}" presName="root" presStyleCnt="0">
        <dgm:presLayoutVars>
          <dgm:dir/>
          <dgm:resizeHandles val="exact"/>
        </dgm:presLayoutVars>
      </dgm:prSet>
      <dgm:spPr/>
    </dgm:pt>
    <dgm:pt modelId="{D83EC621-7946-430C-AAD7-3EAE71320E45}" type="pres">
      <dgm:prSet presAssocID="{722AE850-16DF-4B08-A19B-48876DFA71E7}" presName="compNode" presStyleCnt="0"/>
      <dgm:spPr/>
    </dgm:pt>
    <dgm:pt modelId="{560AEBAE-E7AB-4611-A130-EEB778D393DA}" type="pres">
      <dgm:prSet presAssocID="{722AE850-16DF-4B08-A19B-48876DFA71E7}" presName="bgRect" presStyleLbl="bgShp" presStyleIdx="0" presStyleCnt="3"/>
      <dgm:spPr/>
    </dgm:pt>
    <dgm:pt modelId="{B7038052-92DC-48BC-9F91-AB67207EFD28}" type="pres">
      <dgm:prSet presAssocID="{722AE850-16DF-4B08-A19B-48876DFA71E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o Smoking"/>
        </a:ext>
      </dgm:extLst>
    </dgm:pt>
    <dgm:pt modelId="{8CF06A46-6C76-4063-8E53-5FFBC9AB9D50}" type="pres">
      <dgm:prSet presAssocID="{722AE850-16DF-4B08-A19B-48876DFA71E7}" presName="spaceRect" presStyleCnt="0"/>
      <dgm:spPr/>
    </dgm:pt>
    <dgm:pt modelId="{787CC68F-8D82-4B2B-B398-BF462142A383}" type="pres">
      <dgm:prSet presAssocID="{722AE850-16DF-4B08-A19B-48876DFA71E7}" presName="parTx" presStyleLbl="revTx" presStyleIdx="0" presStyleCnt="3">
        <dgm:presLayoutVars>
          <dgm:chMax val="0"/>
          <dgm:chPref val="0"/>
        </dgm:presLayoutVars>
      </dgm:prSet>
      <dgm:spPr/>
    </dgm:pt>
    <dgm:pt modelId="{91159802-75A7-4480-AEE0-5870F94CFED2}" type="pres">
      <dgm:prSet presAssocID="{3EAC8BA8-86BD-4F0F-A891-74826F59D727}" presName="sibTrans" presStyleCnt="0"/>
      <dgm:spPr/>
    </dgm:pt>
    <dgm:pt modelId="{DD4CF9D3-4912-44C0-8CD1-75ABB074B269}" type="pres">
      <dgm:prSet presAssocID="{8333EEC5-9028-418B-A6CC-5A9A5141426F}" presName="compNode" presStyleCnt="0"/>
      <dgm:spPr/>
    </dgm:pt>
    <dgm:pt modelId="{DDB86F7B-4126-4DCF-9EBD-58CE05405AA4}" type="pres">
      <dgm:prSet presAssocID="{8333EEC5-9028-418B-A6CC-5A9A5141426F}" presName="bgRect" presStyleLbl="bgShp" presStyleIdx="1" presStyleCnt="3"/>
      <dgm:spPr/>
    </dgm:pt>
    <dgm:pt modelId="{C8E701D8-D22D-4DAF-97A5-23DA0221C2E7}" type="pres">
      <dgm:prSet presAssocID="{8333EEC5-9028-418B-A6CC-5A9A5141426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ruit Bowl"/>
        </a:ext>
      </dgm:extLst>
    </dgm:pt>
    <dgm:pt modelId="{168C470F-1AA7-4A97-90AB-C54B5448349D}" type="pres">
      <dgm:prSet presAssocID="{8333EEC5-9028-418B-A6CC-5A9A5141426F}" presName="spaceRect" presStyleCnt="0"/>
      <dgm:spPr/>
    </dgm:pt>
    <dgm:pt modelId="{6024B370-46E0-435B-850A-F2D2913048E6}" type="pres">
      <dgm:prSet presAssocID="{8333EEC5-9028-418B-A6CC-5A9A5141426F}" presName="parTx" presStyleLbl="revTx" presStyleIdx="1" presStyleCnt="3">
        <dgm:presLayoutVars>
          <dgm:chMax val="0"/>
          <dgm:chPref val="0"/>
        </dgm:presLayoutVars>
      </dgm:prSet>
      <dgm:spPr/>
    </dgm:pt>
    <dgm:pt modelId="{D2FAFE70-2874-46C3-983C-9EB211788588}" type="pres">
      <dgm:prSet presAssocID="{B160DDE7-8344-4FDA-BF40-CC92CACDFC6A}" presName="sibTrans" presStyleCnt="0"/>
      <dgm:spPr/>
    </dgm:pt>
    <dgm:pt modelId="{87145074-E156-4B27-BB08-F6D7C19AE46B}" type="pres">
      <dgm:prSet presAssocID="{DDB5BDB1-46A6-4E14-94A5-38A265E5ED02}" presName="compNode" presStyleCnt="0"/>
      <dgm:spPr/>
    </dgm:pt>
    <dgm:pt modelId="{E12C60B1-6758-4851-8DDE-3EB5F020D901}" type="pres">
      <dgm:prSet presAssocID="{DDB5BDB1-46A6-4E14-94A5-38A265E5ED02}" presName="bgRect" presStyleLbl="bgShp" presStyleIdx="2" presStyleCnt="3"/>
      <dgm:spPr/>
    </dgm:pt>
    <dgm:pt modelId="{9AA6A971-1C87-473B-B762-B55EFAB85626}" type="pres">
      <dgm:prSet presAssocID="{DDB5BDB1-46A6-4E14-94A5-38A265E5ED0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esentation with Checklist"/>
        </a:ext>
      </dgm:extLst>
    </dgm:pt>
    <dgm:pt modelId="{9B8D6642-173D-4537-9184-476DCFBCE10E}" type="pres">
      <dgm:prSet presAssocID="{DDB5BDB1-46A6-4E14-94A5-38A265E5ED02}" presName="spaceRect" presStyleCnt="0"/>
      <dgm:spPr/>
    </dgm:pt>
    <dgm:pt modelId="{81BD0FAC-7ECD-49B6-A52B-DD9526CD110F}" type="pres">
      <dgm:prSet presAssocID="{DDB5BDB1-46A6-4E14-94A5-38A265E5ED02}" presName="parTx" presStyleLbl="revTx" presStyleIdx="2" presStyleCnt="3">
        <dgm:presLayoutVars>
          <dgm:chMax val="0"/>
          <dgm:chPref val="0"/>
        </dgm:presLayoutVars>
      </dgm:prSet>
      <dgm:spPr/>
    </dgm:pt>
  </dgm:ptLst>
  <dgm:cxnLst>
    <dgm:cxn modelId="{B6D9907A-9AFC-45F0-BB46-DD1B89BC7773}" type="presOf" srcId="{722AE850-16DF-4B08-A19B-48876DFA71E7}" destId="{787CC68F-8D82-4B2B-B398-BF462142A383}" srcOrd="0" destOrd="0" presId="urn:microsoft.com/office/officeart/2018/2/layout/IconVerticalSolidList"/>
    <dgm:cxn modelId="{E3B2F797-4BD5-48AE-A112-75B52A0E0DE1}" srcId="{4A91EBB9-75E4-4DE6-9946-5E29075D3A0D}" destId="{8333EEC5-9028-418B-A6CC-5A9A5141426F}" srcOrd="1" destOrd="0" parTransId="{364676EB-AF36-45E0-BCCD-960EEEE2A7C5}" sibTransId="{B160DDE7-8344-4FDA-BF40-CC92CACDFC6A}"/>
    <dgm:cxn modelId="{E96B5AA5-3986-4F90-AC56-7E0B5CE0A5E1}" type="presOf" srcId="{DDB5BDB1-46A6-4E14-94A5-38A265E5ED02}" destId="{81BD0FAC-7ECD-49B6-A52B-DD9526CD110F}" srcOrd="0" destOrd="0" presId="urn:microsoft.com/office/officeart/2018/2/layout/IconVerticalSolidList"/>
    <dgm:cxn modelId="{99E9D3A7-3D36-47B3-90BF-6EC60B0152FE}" type="presOf" srcId="{4A91EBB9-75E4-4DE6-9946-5E29075D3A0D}" destId="{5B2F8668-E541-496A-B8DE-FFA162E2ACB4}" srcOrd="0" destOrd="0" presId="urn:microsoft.com/office/officeart/2018/2/layout/IconVerticalSolidList"/>
    <dgm:cxn modelId="{BD8053E0-4441-43B2-89C7-4B50E182B929}" srcId="{4A91EBB9-75E4-4DE6-9946-5E29075D3A0D}" destId="{DDB5BDB1-46A6-4E14-94A5-38A265E5ED02}" srcOrd="2" destOrd="0" parTransId="{E07EF9EC-866C-4FE2-BE9E-0F9D0710EF61}" sibTransId="{5B1C2B69-17CA-4A9D-9B92-500C55B69407}"/>
    <dgm:cxn modelId="{DB351FE6-AFA9-4C0F-B57B-11D39C37C6E4}" type="presOf" srcId="{8333EEC5-9028-418B-A6CC-5A9A5141426F}" destId="{6024B370-46E0-435B-850A-F2D2913048E6}" srcOrd="0" destOrd="0" presId="urn:microsoft.com/office/officeart/2018/2/layout/IconVerticalSolidList"/>
    <dgm:cxn modelId="{DB0E8BF7-F3D9-4934-803B-DBC634A853B9}" srcId="{4A91EBB9-75E4-4DE6-9946-5E29075D3A0D}" destId="{722AE850-16DF-4B08-A19B-48876DFA71E7}" srcOrd="0" destOrd="0" parTransId="{DCB77FB9-6E6D-47BB-811A-2946389A8E54}" sibTransId="{3EAC8BA8-86BD-4F0F-A891-74826F59D727}"/>
    <dgm:cxn modelId="{B7E516D5-8D55-4583-8073-EE28329A9A20}" type="presParOf" srcId="{5B2F8668-E541-496A-B8DE-FFA162E2ACB4}" destId="{D83EC621-7946-430C-AAD7-3EAE71320E45}" srcOrd="0" destOrd="0" presId="urn:microsoft.com/office/officeart/2018/2/layout/IconVerticalSolidList"/>
    <dgm:cxn modelId="{B88C1239-A2DD-4C00-B954-EBF7EA3BCAF5}" type="presParOf" srcId="{D83EC621-7946-430C-AAD7-3EAE71320E45}" destId="{560AEBAE-E7AB-4611-A130-EEB778D393DA}" srcOrd="0" destOrd="0" presId="urn:microsoft.com/office/officeart/2018/2/layout/IconVerticalSolidList"/>
    <dgm:cxn modelId="{7BCFF5CC-97AB-4BEA-A214-4C0399D9323F}" type="presParOf" srcId="{D83EC621-7946-430C-AAD7-3EAE71320E45}" destId="{B7038052-92DC-48BC-9F91-AB67207EFD28}" srcOrd="1" destOrd="0" presId="urn:microsoft.com/office/officeart/2018/2/layout/IconVerticalSolidList"/>
    <dgm:cxn modelId="{3319972E-BDF0-4D06-B25D-FDC78AEF1D95}" type="presParOf" srcId="{D83EC621-7946-430C-AAD7-3EAE71320E45}" destId="{8CF06A46-6C76-4063-8E53-5FFBC9AB9D50}" srcOrd="2" destOrd="0" presId="urn:microsoft.com/office/officeart/2018/2/layout/IconVerticalSolidList"/>
    <dgm:cxn modelId="{00D6F44C-CEEA-40E6-93E1-E641A932CFCE}" type="presParOf" srcId="{D83EC621-7946-430C-AAD7-3EAE71320E45}" destId="{787CC68F-8D82-4B2B-B398-BF462142A383}" srcOrd="3" destOrd="0" presId="urn:microsoft.com/office/officeart/2018/2/layout/IconVerticalSolidList"/>
    <dgm:cxn modelId="{5D56092F-084E-4C37-947B-09438641DF18}" type="presParOf" srcId="{5B2F8668-E541-496A-B8DE-FFA162E2ACB4}" destId="{91159802-75A7-4480-AEE0-5870F94CFED2}" srcOrd="1" destOrd="0" presId="urn:microsoft.com/office/officeart/2018/2/layout/IconVerticalSolidList"/>
    <dgm:cxn modelId="{DAD37D68-22BC-4DE6-95F8-B4C495649514}" type="presParOf" srcId="{5B2F8668-E541-496A-B8DE-FFA162E2ACB4}" destId="{DD4CF9D3-4912-44C0-8CD1-75ABB074B269}" srcOrd="2" destOrd="0" presId="urn:microsoft.com/office/officeart/2018/2/layout/IconVerticalSolidList"/>
    <dgm:cxn modelId="{8189E461-7BDC-4B4F-9AA5-06632491B9BA}" type="presParOf" srcId="{DD4CF9D3-4912-44C0-8CD1-75ABB074B269}" destId="{DDB86F7B-4126-4DCF-9EBD-58CE05405AA4}" srcOrd="0" destOrd="0" presId="urn:microsoft.com/office/officeart/2018/2/layout/IconVerticalSolidList"/>
    <dgm:cxn modelId="{950A9941-AE02-4AA3-B523-F56D86E8343C}" type="presParOf" srcId="{DD4CF9D3-4912-44C0-8CD1-75ABB074B269}" destId="{C8E701D8-D22D-4DAF-97A5-23DA0221C2E7}" srcOrd="1" destOrd="0" presId="urn:microsoft.com/office/officeart/2018/2/layout/IconVerticalSolidList"/>
    <dgm:cxn modelId="{E7E7F4F7-EABD-4835-A7BD-F9F77EE83476}" type="presParOf" srcId="{DD4CF9D3-4912-44C0-8CD1-75ABB074B269}" destId="{168C470F-1AA7-4A97-90AB-C54B5448349D}" srcOrd="2" destOrd="0" presId="urn:microsoft.com/office/officeart/2018/2/layout/IconVerticalSolidList"/>
    <dgm:cxn modelId="{925563A6-72B3-4E4F-B51E-6C540520F2F4}" type="presParOf" srcId="{DD4CF9D3-4912-44C0-8CD1-75ABB074B269}" destId="{6024B370-46E0-435B-850A-F2D2913048E6}" srcOrd="3" destOrd="0" presId="urn:microsoft.com/office/officeart/2018/2/layout/IconVerticalSolidList"/>
    <dgm:cxn modelId="{C6D0EA4A-384B-4FDD-B159-B49B92F5CDF9}" type="presParOf" srcId="{5B2F8668-E541-496A-B8DE-FFA162E2ACB4}" destId="{D2FAFE70-2874-46C3-983C-9EB211788588}" srcOrd="3" destOrd="0" presId="urn:microsoft.com/office/officeart/2018/2/layout/IconVerticalSolidList"/>
    <dgm:cxn modelId="{11B33409-20B1-4DC7-86F9-B93E91B5393B}" type="presParOf" srcId="{5B2F8668-E541-496A-B8DE-FFA162E2ACB4}" destId="{87145074-E156-4B27-BB08-F6D7C19AE46B}" srcOrd="4" destOrd="0" presId="urn:microsoft.com/office/officeart/2018/2/layout/IconVerticalSolidList"/>
    <dgm:cxn modelId="{9C66EA6B-ED61-458C-AB0A-8903BC5D6E94}" type="presParOf" srcId="{87145074-E156-4B27-BB08-F6D7C19AE46B}" destId="{E12C60B1-6758-4851-8DDE-3EB5F020D901}" srcOrd="0" destOrd="0" presId="urn:microsoft.com/office/officeart/2018/2/layout/IconVerticalSolidList"/>
    <dgm:cxn modelId="{3852D5CA-4575-4A9D-8AEB-C5842AE69979}" type="presParOf" srcId="{87145074-E156-4B27-BB08-F6D7C19AE46B}" destId="{9AA6A971-1C87-473B-B762-B55EFAB85626}" srcOrd="1" destOrd="0" presId="urn:microsoft.com/office/officeart/2018/2/layout/IconVerticalSolidList"/>
    <dgm:cxn modelId="{E9BE9508-31B0-4E39-9B94-BC4491B6BE59}" type="presParOf" srcId="{87145074-E156-4B27-BB08-F6D7C19AE46B}" destId="{9B8D6642-173D-4537-9184-476DCFBCE10E}" srcOrd="2" destOrd="0" presId="urn:microsoft.com/office/officeart/2018/2/layout/IconVerticalSolidList"/>
    <dgm:cxn modelId="{7C798E31-5941-4881-9349-63B6ABD8514E}" type="presParOf" srcId="{87145074-E156-4B27-BB08-F6D7C19AE46B}" destId="{81BD0FAC-7ECD-49B6-A52B-DD9526CD110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88F76C-B455-41E7-BB1D-34DAB614144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B9C39A8-974A-4CA9-8200-23DAA9DB068A}">
      <dgm:prSet/>
      <dgm:spPr/>
      <dgm:t>
        <a:bodyPr/>
        <a:lstStyle/>
        <a:p>
          <a:pPr>
            <a:lnSpc>
              <a:spcPct val="100000"/>
            </a:lnSpc>
          </a:pPr>
          <a:r>
            <a:rPr lang="en-US"/>
            <a:t>Smoking and excessive alcohol increase the risk of chronic disease like cancer, heart disease, stroke, diabetes, and liver (CDC 2024)</a:t>
          </a:r>
          <a:br>
            <a:rPr lang="en-US"/>
          </a:br>
          <a:endParaRPr lang="en-US"/>
        </a:p>
      </dgm:t>
    </dgm:pt>
    <dgm:pt modelId="{9EAD3812-03D3-4715-BDB3-46113A887CCA}" type="parTrans" cxnId="{D4D618CA-783E-436F-9484-19593FC717D3}">
      <dgm:prSet/>
      <dgm:spPr/>
      <dgm:t>
        <a:bodyPr/>
        <a:lstStyle/>
        <a:p>
          <a:endParaRPr lang="en-US"/>
        </a:p>
      </dgm:t>
    </dgm:pt>
    <dgm:pt modelId="{5B4C4E3E-624A-4BDF-AD85-29625F82C4ED}" type="sibTrans" cxnId="{D4D618CA-783E-436F-9484-19593FC717D3}">
      <dgm:prSet/>
      <dgm:spPr/>
      <dgm:t>
        <a:bodyPr/>
        <a:lstStyle/>
        <a:p>
          <a:endParaRPr lang="en-US"/>
        </a:p>
      </dgm:t>
    </dgm:pt>
    <dgm:pt modelId="{B4C75670-892B-425B-8F4F-797D934B8281}">
      <dgm:prSet/>
      <dgm:spPr/>
      <dgm:t>
        <a:bodyPr/>
        <a:lstStyle/>
        <a:p>
          <a:pPr>
            <a:lnSpc>
              <a:spcPct val="100000"/>
            </a:lnSpc>
          </a:pPr>
          <a:r>
            <a:rPr lang="en-US"/>
            <a:t>We will examine how smoking and drinking habits influence the likelihood of developing high blood pressure and high cholesterol.</a:t>
          </a:r>
          <a:br>
            <a:rPr lang="en-US"/>
          </a:br>
          <a:endParaRPr lang="en-US"/>
        </a:p>
      </dgm:t>
    </dgm:pt>
    <dgm:pt modelId="{1B63C6CE-EEC5-43D2-BB40-F91485EF3B9C}" type="parTrans" cxnId="{3F13A641-9DB2-4E56-8A8A-D77FC712AE39}">
      <dgm:prSet/>
      <dgm:spPr/>
      <dgm:t>
        <a:bodyPr/>
        <a:lstStyle/>
        <a:p>
          <a:endParaRPr lang="en-US"/>
        </a:p>
      </dgm:t>
    </dgm:pt>
    <dgm:pt modelId="{F20FB5E2-0E5D-4939-B3E0-67227877AAB4}" type="sibTrans" cxnId="{3F13A641-9DB2-4E56-8A8A-D77FC712AE39}">
      <dgm:prSet/>
      <dgm:spPr/>
      <dgm:t>
        <a:bodyPr/>
        <a:lstStyle/>
        <a:p>
          <a:endParaRPr lang="en-US"/>
        </a:p>
      </dgm:t>
    </dgm:pt>
    <dgm:pt modelId="{983C8000-141D-4692-BD6F-71AC8CAE175A}">
      <dgm:prSet/>
      <dgm:spPr/>
      <dgm:t>
        <a:bodyPr/>
        <a:lstStyle/>
        <a:p>
          <a:pPr>
            <a:lnSpc>
              <a:spcPct val="100000"/>
            </a:lnSpc>
          </a:pPr>
          <a:r>
            <a:rPr lang="en-US"/>
            <a:t>Using data on smoking, drinking, and chronic disease diagnoses, we will conduct statistical tests to assess the impact of these behaviors on health outcomes.</a:t>
          </a:r>
        </a:p>
      </dgm:t>
    </dgm:pt>
    <dgm:pt modelId="{DAC7B40F-3F22-4637-B34A-CE77C8339318}" type="parTrans" cxnId="{47F4BB9D-7F88-439D-AC23-42FB967DCD46}">
      <dgm:prSet/>
      <dgm:spPr/>
      <dgm:t>
        <a:bodyPr/>
        <a:lstStyle/>
        <a:p>
          <a:endParaRPr lang="en-US"/>
        </a:p>
      </dgm:t>
    </dgm:pt>
    <dgm:pt modelId="{674296E8-CC66-4A88-AD65-724AE70D9155}" type="sibTrans" cxnId="{47F4BB9D-7F88-439D-AC23-42FB967DCD46}">
      <dgm:prSet/>
      <dgm:spPr/>
      <dgm:t>
        <a:bodyPr/>
        <a:lstStyle/>
        <a:p>
          <a:endParaRPr lang="en-US"/>
        </a:p>
      </dgm:t>
    </dgm:pt>
    <dgm:pt modelId="{C988AFAF-03F1-40FB-9379-9A2171959D23}" type="pres">
      <dgm:prSet presAssocID="{DA88F76C-B455-41E7-BB1D-34DAB6141444}" presName="root" presStyleCnt="0">
        <dgm:presLayoutVars>
          <dgm:dir/>
          <dgm:resizeHandles val="exact"/>
        </dgm:presLayoutVars>
      </dgm:prSet>
      <dgm:spPr/>
    </dgm:pt>
    <dgm:pt modelId="{3B222ABB-5EC0-490F-A732-3CFD712F07A5}" type="pres">
      <dgm:prSet presAssocID="{4B9C39A8-974A-4CA9-8200-23DAA9DB068A}" presName="compNode" presStyleCnt="0"/>
      <dgm:spPr/>
    </dgm:pt>
    <dgm:pt modelId="{A0C6E2AA-A23C-484C-9817-9ADC062F9E96}" type="pres">
      <dgm:prSet presAssocID="{4B9C39A8-974A-4CA9-8200-23DAA9DB068A}" presName="bgRect" presStyleLbl="bgShp" presStyleIdx="0" presStyleCnt="3"/>
      <dgm:spPr/>
    </dgm:pt>
    <dgm:pt modelId="{FC191EED-56B7-4C81-ACF1-0E07FBB8C22D}" type="pres">
      <dgm:prSet presAssocID="{4B9C39A8-974A-4CA9-8200-23DAA9DB068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oking"/>
        </a:ext>
      </dgm:extLst>
    </dgm:pt>
    <dgm:pt modelId="{3C2E2FC7-05D7-4681-BBDC-EE12C41F5EDA}" type="pres">
      <dgm:prSet presAssocID="{4B9C39A8-974A-4CA9-8200-23DAA9DB068A}" presName="spaceRect" presStyleCnt="0"/>
      <dgm:spPr/>
    </dgm:pt>
    <dgm:pt modelId="{5485ADBC-0A5A-484B-BAAF-EF586C9FE4DB}" type="pres">
      <dgm:prSet presAssocID="{4B9C39A8-974A-4CA9-8200-23DAA9DB068A}" presName="parTx" presStyleLbl="revTx" presStyleIdx="0" presStyleCnt="3">
        <dgm:presLayoutVars>
          <dgm:chMax val="0"/>
          <dgm:chPref val="0"/>
        </dgm:presLayoutVars>
      </dgm:prSet>
      <dgm:spPr/>
    </dgm:pt>
    <dgm:pt modelId="{19A6CB62-A1E3-46E1-A04E-F42385BCE406}" type="pres">
      <dgm:prSet presAssocID="{5B4C4E3E-624A-4BDF-AD85-29625F82C4ED}" presName="sibTrans" presStyleCnt="0"/>
      <dgm:spPr/>
    </dgm:pt>
    <dgm:pt modelId="{E16B1721-725D-41D6-985D-EDC5953D1864}" type="pres">
      <dgm:prSet presAssocID="{B4C75670-892B-425B-8F4F-797D934B8281}" presName="compNode" presStyleCnt="0"/>
      <dgm:spPr/>
    </dgm:pt>
    <dgm:pt modelId="{587CA709-4C82-4412-8D0C-21ED7CBDC6E6}" type="pres">
      <dgm:prSet presAssocID="{B4C75670-892B-425B-8F4F-797D934B8281}" presName="bgRect" presStyleLbl="bgShp" presStyleIdx="1" presStyleCnt="3"/>
      <dgm:spPr/>
    </dgm:pt>
    <dgm:pt modelId="{83E8F92C-0716-4FFD-A13B-D0B061B2FBA5}" type="pres">
      <dgm:prSet presAssocID="{B4C75670-892B-425B-8F4F-797D934B828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rt Organ"/>
        </a:ext>
      </dgm:extLst>
    </dgm:pt>
    <dgm:pt modelId="{2522D538-B3C5-448C-ABD3-30188A7FE017}" type="pres">
      <dgm:prSet presAssocID="{B4C75670-892B-425B-8F4F-797D934B8281}" presName="spaceRect" presStyleCnt="0"/>
      <dgm:spPr/>
    </dgm:pt>
    <dgm:pt modelId="{A86672D8-EA3F-46D4-BFB8-60F70B09F4DF}" type="pres">
      <dgm:prSet presAssocID="{B4C75670-892B-425B-8F4F-797D934B8281}" presName="parTx" presStyleLbl="revTx" presStyleIdx="1" presStyleCnt="3">
        <dgm:presLayoutVars>
          <dgm:chMax val="0"/>
          <dgm:chPref val="0"/>
        </dgm:presLayoutVars>
      </dgm:prSet>
      <dgm:spPr/>
    </dgm:pt>
    <dgm:pt modelId="{9B338078-DB6E-4074-B20E-FEFE30436603}" type="pres">
      <dgm:prSet presAssocID="{F20FB5E2-0E5D-4939-B3E0-67227877AAB4}" presName="sibTrans" presStyleCnt="0"/>
      <dgm:spPr/>
    </dgm:pt>
    <dgm:pt modelId="{4AF40284-3865-4A88-99BC-08A736271E07}" type="pres">
      <dgm:prSet presAssocID="{983C8000-141D-4692-BD6F-71AC8CAE175A}" presName="compNode" presStyleCnt="0"/>
      <dgm:spPr/>
    </dgm:pt>
    <dgm:pt modelId="{22FFC47E-5ED7-4858-A566-0E6844A27E15}" type="pres">
      <dgm:prSet presAssocID="{983C8000-141D-4692-BD6F-71AC8CAE175A}" presName="bgRect" presStyleLbl="bgShp" presStyleIdx="2" presStyleCnt="3"/>
      <dgm:spPr/>
    </dgm:pt>
    <dgm:pt modelId="{89194AFB-C4BB-4DD3-BC7E-BD180B17D32C}" type="pres">
      <dgm:prSet presAssocID="{983C8000-141D-4692-BD6F-71AC8CAE175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No Smoking"/>
        </a:ext>
      </dgm:extLst>
    </dgm:pt>
    <dgm:pt modelId="{AA733D17-776B-43FD-A637-3486545D32AD}" type="pres">
      <dgm:prSet presAssocID="{983C8000-141D-4692-BD6F-71AC8CAE175A}" presName="spaceRect" presStyleCnt="0"/>
      <dgm:spPr/>
    </dgm:pt>
    <dgm:pt modelId="{23A81372-9941-4091-A42D-762512EA8313}" type="pres">
      <dgm:prSet presAssocID="{983C8000-141D-4692-BD6F-71AC8CAE175A}" presName="parTx" presStyleLbl="revTx" presStyleIdx="2" presStyleCnt="3">
        <dgm:presLayoutVars>
          <dgm:chMax val="0"/>
          <dgm:chPref val="0"/>
        </dgm:presLayoutVars>
      </dgm:prSet>
      <dgm:spPr/>
    </dgm:pt>
  </dgm:ptLst>
  <dgm:cxnLst>
    <dgm:cxn modelId="{35B3AF25-6305-4AA2-921E-8C9FF42CFF3C}" type="presOf" srcId="{DA88F76C-B455-41E7-BB1D-34DAB6141444}" destId="{C988AFAF-03F1-40FB-9379-9A2171959D23}" srcOrd="0" destOrd="0" presId="urn:microsoft.com/office/officeart/2018/2/layout/IconVerticalSolidList"/>
    <dgm:cxn modelId="{0A9FEE2B-5BB9-4F07-B0C5-BC19709D19E7}" type="presOf" srcId="{983C8000-141D-4692-BD6F-71AC8CAE175A}" destId="{23A81372-9941-4091-A42D-762512EA8313}" srcOrd="0" destOrd="0" presId="urn:microsoft.com/office/officeart/2018/2/layout/IconVerticalSolidList"/>
    <dgm:cxn modelId="{A9ECA940-1F3F-4303-885A-1D1D695D6D7A}" type="presOf" srcId="{4B9C39A8-974A-4CA9-8200-23DAA9DB068A}" destId="{5485ADBC-0A5A-484B-BAAF-EF586C9FE4DB}" srcOrd="0" destOrd="0" presId="urn:microsoft.com/office/officeart/2018/2/layout/IconVerticalSolidList"/>
    <dgm:cxn modelId="{3F13A641-9DB2-4E56-8A8A-D77FC712AE39}" srcId="{DA88F76C-B455-41E7-BB1D-34DAB6141444}" destId="{B4C75670-892B-425B-8F4F-797D934B8281}" srcOrd="1" destOrd="0" parTransId="{1B63C6CE-EEC5-43D2-BB40-F91485EF3B9C}" sibTransId="{F20FB5E2-0E5D-4939-B3E0-67227877AAB4}"/>
    <dgm:cxn modelId="{47F4BB9D-7F88-439D-AC23-42FB967DCD46}" srcId="{DA88F76C-B455-41E7-BB1D-34DAB6141444}" destId="{983C8000-141D-4692-BD6F-71AC8CAE175A}" srcOrd="2" destOrd="0" parTransId="{DAC7B40F-3F22-4637-B34A-CE77C8339318}" sibTransId="{674296E8-CC66-4A88-AD65-724AE70D9155}"/>
    <dgm:cxn modelId="{D4D618CA-783E-436F-9484-19593FC717D3}" srcId="{DA88F76C-B455-41E7-BB1D-34DAB6141444}" destId="{4B9C39A8-974A-4CA9-8200-23DAA9DB068A}" srcOrd="0" destOrd="0" parTransId="{9EAD3812-03D3-4715-BDB3-46113A887CCA}" sibTransId="{5B4C4E3E-624A-4BDF-AD85-29625F82C4ED}"/>
    <dgm:cxn modelId="{9806BCDC-2650-4013-ABBE-123ABA31AFFD}" type="presOf" srcId="{B4C75670-892B-425B-8F4F-797D934B8281}" destId="{A86672D8-EA3F-46D4-BFB8-60F70B09F4DF}" srcOrd="0" destOrd="0" presId="urn:microsoft.com/office/officeart/2018/2/layout/IconVerticalSolidList"/>
    <dgm:cxn modelId="{719991C6-6C01-4001-8A6A-72E689FF1568}" type="presParOf" srcId="{C988AFAF-03F1-40FB-9379-9A2171959D23}" destId="{3B222ABB-5EC0-490F-A732-3CFD712F07A5}" srcOrd="0" destOrd="0" presId="urn:microsoft.com/office/officeart/2018/2/layout/IconVerticalSolidList"/>
    <dgm:cxn modelId="{5B2205AC-882B-4CEB-A2A7-7BA0B0884D18}" type="presParOf" srcId="{3B222ABB-5EC0-490F-A732-3CFD712F07A5}" destId="{A0C6E2AA-A23C-484C-9817-9ADC062F9E96}" srcOrd="0" destOrd="0" presId="urn:microsoft.com/office/officeart/2018/2/layout/IconVerticalSolidList"/>
    <dgm:cxn modelId="{A5363181-07E1-42F3-B626-CE3EB4BCF35A}" type="presParOf" srcId="{3B222ABB-5EC0-490F-A732-3CFD712F07A5}" destId="{FC191EED-56B7-4C81-ACF1-0E07FBB8C22D}" srcOrd="1" destOrd="0" presId="urn:microsoft.com/office/officeart/2018/2/layout/IconVerticalSolidList"/>
    <dgm:cxn modelId="{A564149A-EA56-426D-9194-7456083D3722}" type="presParOf" srcId="{3B222ABB-5EC0-490F-A732-3CFD712F07A5}" destId="{3C2E2FC7-05D7-4681-BBDC-EE12C41F5EDA}" srcOrd="2" destOrd="0" presId="urn:microsoft.com/office/officeart/2018/2/layout/IconVerticalSolidList"/>
    <dgm:cxn modelId="{E61661BE-01C9-4C01-832D-AA0E5B2C4E75}" type="presParOf" srcId="{3B222ABB-5EC0-490F-A732-3CFD712F07A5}" destId="{5485ADBC-0A5A-484B-BAAF-EF586C9FE4DB}" srcOrd="3" destOrd="0" presId="urn:microsoft.com/office/officeart/2018/2/layout/IconVerticalSolidList"/>
    <dgm:cxn modelId="{011A6C57-A035-4276-B537-1CF44D8695D6}" type="presParOf" srcId="{C988AFAF-03F1-40FB-9379-9A2171959D23}" destId="{19A6CB62-A1E3-46E1-A04E-F42385BCE406}" srcOrd="1" destOrd="0" presId="urn:microsoft.com/office/officeart/2018/2/layout/IconVerticalSolidList"/>
    <dgm:cxn modelId="{3D49FBCF-6F86-41EE-9165-E83B65E35FEC}" type="presParOf" srcId="{C988AFAF-03F1-40FB-9379-9A2171959D23}" destId="{E16B1721-725D-41D6-985D-EDC5953D1864}" srcOrd="2" destOrd="0" presId="urn:microsoft.com/office/officeart/2018/2/layout/IconVerticalSolidList"/>
    <dgm:cxn modelId="{EDB05DE9-CEA3-4CCB-A231-940C070539E9}" type="presParOf" srcId="{E16B1721-725D-41D6-985D-EDC5953D1864}" destId="{587CA709-4C82-4412-8D0C-21ED7CBDC6E6}" srcOrd="0" destOrd="0" presId="urn:microsoft.com/office/officeart/2018/2/layout/IconVerticalSolidList"/>
    <dgm:cxn modelId="{A807B42E-78BB-423E-989E-580473CEB182}" type="presParOf" srcId="{E16B1721-725D-41D6-985D-EDC5953D1864}" destId="{83E8F92C-0716-4FFD-A13B-D0B061B2FBA5}" srcOrd="1" destOrd="0" presId="urn:microsoft.com/office/officeart/2018/2/layout/IconVerticalSolidList"/>
    <dgm:cxn modelId="{587629E2-6EBC-49AB-A54C-21EA562402D7}" type="presParOf" srcId="{E16B1721-725D-41D6-985D-EDC5953D1864}" destId="{2522D538-B3C5-448C-ABD3-30188A7FE017}" srcOrd="2" destOrd="0" presId="urn:microsoft.com/office/officeart/2018/2/layout/IconVerticalSolidList"/>
    <dgm:cxn modelId="{1D48DAB3-4DE8-4EAF-98A0-CE609F268523}" type="presParOf" srcId="{E16B1721-725D-41D6-985D-EDC5953D1864}" destId="{A86672D8-EA3F-46D4-BFB8-60F70B09F4DF}" srcOrd="3" destOrd="0" presId="urn:microsoft.com/office/officeart/2018/2/layout/IconVerticalSolidList"/>
    <dgm:cxn modelId="{95282EFB-10E4-4737-AE9C-F698E6F57B10}" type="presParOf" srcId="{C988AFAF-03F1-40FB-9379-9A2171959D23}" destId="{9B338078-DB6E-4074-B20E-FEFE30436603}" srcOrd="3" destOrd="0" presId="urn:microsoft.com/office/officeart/2018/2/layout/IconVerticalSolidList"/>
    <dgm:cxn modelId="{30CB42BE-28E2-49C6-B7A7-E31FEC1F40A7}" type="presParOf" srcId="{C988AFAF-03F1-40FB-9379-9A2171959D23}" destId="{4AF40284-3865-4A88-99BC-08A736271E07}" srcOrd="4" destOrd="0" presId="urn:microsoft.com/office/officeart/2018/2/layout/IconVerticalSolidList"/>
    <dgm:cxn modelId="{01ECC4C0-C6FE-4A32-AB04-7E73FC879831}" type="presParOf" srcId="{4AF40284-3865-4A88-99BC-08A736271E07}" destId="{22FFC47E-5ED7-4858-A566-0E6844A27E15}" srcOrd="0" destOrd="0" presId="urn:microsoft.com/office/officeart/2018/2/layout/IconVerticalSolidList"/>
    <dgm:cxn modelId="{C2C26292-696A-4EC0-BFE0-F037130F6A07}" type="presParOf" srcId="{4AF40284-3865-4A88-99BC-08A736271E07}" destId="{89194AFB-C4BB-4DD3-BC7E-BD180B17D32C}" srcOrd="1" destOrd="0" presId="urn:microsoft.com/office/officeart/2018/2/layout/IconVerticalSolidList"/>
    <dgm:cxn modelId="{41CE9C81-5A2D-43E3-8D1A-F37C174D5CF6}" type="presParOf" srcId="{4AF40284-3865-4A88-99BC-08A736271E07}" destId="{AA733D17-776B-43FD-A637-3486545D32AD}" srcOrd="2" destOrd="0" presId="urn:microsoft.com/office/officeart/2018/2/layout/IconVerticalSolidList"/>
    <dgm:cxn modelId="{5EC3B8C8-2AC2-4FFC-83A3-3B93D9F955E0}" type="presParOf" srcId="{4AF40284-3865-4A88-99BC-08A736271E07}" destId="{23A81372-9941-4091-A42D-762512EA831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201609-6624-4625-8233-01A9DB6A058D}">
      <dsp:nvSpPr>
        <dsp:cNvPr id="0" name=""/>
        <dsp:cNvSpPr/>
      </dsp:nvSpPr>
      <dsp:spPr>
        <a:xfrm>
          <a:off x="0" y="629"/>
          <a:ext cx="5254669" cy="147252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A64AB4-4BA2-4AEE-B898-7746F15E28D4}">
      <dsp:nvSpPr>
        <dsp:cNvPr id="0" name=""/>
        <dsp:cNvSpPr/>
      </dsp:nvSpPr>
      <dsp:spPr>
        <a:xfrm>
          <a:off x="445438" y="331947"/>
          <a:ext cx="809887" cy="80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352947-ED29-45D4-A7C6-D7D207EF9327}">
      <dsp:nvSpPr>
        <dsp:cNvPr id="0" name=""/>
        <dsp:cNvSpPr/>
      </dsp:nvSpPr>
      <dsp:spPr>
        <a:xfrm>
          <a:off x="1700764" y="629"/>
          <a:ext cx="3553904" cy="1472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842" tIns="155842" rIns="155842" bIns="155842" numCol="1" spcCol="1270" anchor="ctr" anchorCtr="0">
          <a:noAutofit/>
        </a:bodyPr>
        <a:lstStyle/>
        <a:p>
          <a:pPr marL="0" lvl="0" indent="0" algn="l" defTabSz="711200">
            <a:lnSpc>
              <a:spcPct val="100000"/>
            </a:lnSpc>
            <a:spcBef>
              <a:spcPct val="0"/>
            </a:spcBef>
            <a:spcAft>
              <a:spcPct val="35000"/>
            </a:spcAft>
            <a:buNone/>
          </a:pPr>
          <a:r>
            <a:rPr lang="en-US" sz="1600" kern="1200"/>
            <a:t>American Heart Association (AHA), it examines how major life events and transitions can significantly impact physical activity levels.</a:t>
          </a:r>
        </a:p>
      </dsp:txBody>
      <dsp:txXfrm>
        <a:off x="1700764" y="629"/>
        <a:ext cx="3553904" cy="1472523"/>
      </dsp:txXfrm>
    </dsp:sp>
    <dsp:sp modelId="{04FD094F-B435-4BC4-B76A-9655DD59FF54}">
      <dsp:nvSpPr>
        <dsp:cNvPr id="0" name=""/>
        <dsp:cNvSpPr/>
      </dsp:nvSpPr>
      <dsp:spPr>
        <a:xfrm>
          <a:off x="0" y="1841283"/>
          <a:ext cx="5254669" cy="147252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A03EB-AC06-40E0-884F-1072FF99DEF3}">
      <dsp:nvSpPr>
        <dsp:cNvPr id="0" name=""/>
        <dsp:cNvSpPr/>
      </dsp:nvSpPr>
      <dsp:spPr>
        <a:xfrm>
          <a:off x="445438" y="2172601"/>
          <a:ext cx="809887" cy="80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F9B1E3-3C20-4363-BF8C-FA43CA3864B3}">
      <dsp:nvSpPr>
        <dsp:cNvPr id="0" name=""/>
        <dsp:cNvSpPr/>
      </dsp:nvSpPr>
      <dsp:spPr>
        <a:xfrm>
          <a:off x="1700764" y="1841283"/>
          <a:ext cx="3553904" cy="1472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842" tIns="155842" rIns="155842" bIns="155842" numCol="1" spcCol="1270" anchor="ctr" anchorCtr="0">
          <a:noAutofit/>
        </a:bodyPr>
        <a:lstStyle/>
        <a:p>
          <a:pPr marL="0" lvl="0" indent="0" algn="l" defTabSz="711200">
            <a:lnSpc>
              <a:spcPct val="100000"/>
            </a:lnSpc>
            <a:spcBef>
              <a:spcPct val="0"/>
            </a:spcBef>
            <a:spcAft>
              <a:spcPct val="35000"/>
            </a:spcAft>
            <a:buNone/>
          </a:pPr>
          <a:r>
            <a:rPr lang="en-US" sz="1600" kern="1200"/>
            <a:t>Machine learning will also be used to identify patterns and trends in the amount of physical activity and how it correlates with general health. </a:t>
          </a:r>
        </a:p>
      </dsp:txBody>
      <dsp:txXfrm>
        <a:off x="1700764" y="1841283"/>
        <a:ext cx="3553904" cy="1472523"/>
      </dsp:txXfrm>
    </dsp:sp>
    <dsp:sp modelId="{DAB8098A-A85F-4854-BABE-09925E679F6F}">
      <dsp:nvSpPr>
        <dsp:cNvPr id="0" name=""/>
        <dsp:cNvSpPr/>
      </dsp:nvSpPr>
      <dsp:spPr>
        <a:xfrm>
          <a:off x="0" y="3681938"/>
          <a:ext cx="5254669" cy="147252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B9F1CC-C43E-47FC-A763-8DC541F605A6}">
      <dsp:nvSpPr>
        <dsp:cNvPr id="0" name=""/>
        <dsp:cNvSpPr/>
      </dsp:nvSpPr>
      <dsp:spPr>
        <a:xfrm>
          <a:off x="445438" y="4013255"/>
          <a:ext cx="809887" cy="80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A94D13-58AB-4749-AD8A-0B3E50AFAA25}">
      <dsp:nvSpPr>
        <dsp:cNvPr id="0" name=""/>
        <dsp:cNvSpPr/>
      </dsp:nvSpPr>
      <dsp:spPr>
        <a:xfrm>
          <a:off x="1700764" y="3681938"/>
          <a:ext cx="3553904" cy="1472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842" tIns="155842" rIns="155842" bIns="155842" numCol="1" spcCol="1270" anchor="ctr" anchorCtr="0">
          <a:noAutofit/>
        </a:bodyPr>
        <a:lstStyle/>
        <a:p>
          <a:pPr marL="0" lvl="0" indent="0" algn="l" defTabSz="711200">
            <a:lnSpc>
              <a:spcPct val="100000"/>
            </a:lnSpc>
            <a:spcBef>
              <a:spcPct val="0"/>
            </a:spcBef>
            <a:spcAft>
              <a:spcPct val="35000"/>
            </a:spcAft>
            <a:buNone/>
          </a:pPr>
          <a:r>
            <a:rPr lang="en-US" sz="1600" kern="1200"/>
            <a:t>This approach will display tailored recommendations and interventions for individuals facing challenges with finding time for physical activity. </a:t>
          </a:r>
        </a:p>
      </dsp:txBody>
      <dsp:txXfrm>
        <a:off x="1700764" y="3681938"/>
        <a:ext cx="3553904" cy="14725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0AEBAE-E7AB-4611-A130-EEB778D393DA}">
      <dsp:nvSpPr>
        <dsp:cNvPr id="0" name=""/>
        <dsp:cNvSpPr/>
      </dsp:nvSpPr>
      <dsp:spPr>
        <a:xfrm>
          <a:off x="0" y="4510"/>
          <a:ext cx="6043307" cy="1486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038052-92DC-48BC-9F91-AB67207EFD28}">
      <dsp:nvSpPr>
        <dsp:cNvPr id="0" name=""/>
        <dsp:cNvSpPr/>
      </dsp:nvSpPr>
      <dsp:spPr>
        <a:xfrm>
          <a:off x="449542" y="338880"/>
          <a:ext cx="818148" cy="8173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7CC68F-8D82-4B2B-B398-BF462142A383}">
      <dsp:nvSpPr>
        <dsp:cNvPr id="0" name=""/>
        <dsp:cNvSpPr/>
      </dsp:nvSpPr>
      <dsp:spPr>
        <a:xfrm>
          <a:off x="1717232" y="4510"/>
          <a:ext cx="4212749" cy="1487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432" tIns="157432" rIns="157432" bIns="157432" numCol="1" spcCol="1270" anchor="ctr" anchorCtr="0">
          <a:noAutofit/>
        </a:bodyPr>
        <a:lstStyle/>
        <a:p>
          <a:pPr marL="0" lvl="0" indent="0" algn="l" defTabSz="622300">
            <a:lnSpc>
              <a:spcPct val="100000"/>
            </a:lnSpc>
            <a:spcBef>
              <a:spcPct val="0"/>
            </a:spcBef>
            <a:spcAft>
              <a:spcPct val="35000"/>
            </a:spcAft>
            <a:buNone/>
          </a:pPr>
          <a:r>
            <a:rPr lang="en-US" sz="1400" kern="1200"/>
            <a:t>Adults living in poverty are at greater risk of health issues such as obesity, smoking, substance use, and chronic stress, which can lead to conditions like diabetes, high blood pressure, and high cholesterol (Office of Disease Prevention and Health Promotion, n.d.).</a:t>
          </a:r>
        </a:p>
      </dsp:txBody>
      <dsp:txXfrm>
        <a:off x="1717232" y="4510"/>
        <a:ext cx="4212749" cy="1487542"/>
      </dsp:txXfrm>
    </dsp:sp>
    <dsp:sp modelId="{DDB86F7B-4126-4DCF-9EBD-58CE05405AA4}">
      <dsp:nvSpPr>
        <dsp:cNvPr id="0" name=""/>
        <dsp:cNvSpPr/>
      </dsp:nvSpPr>
      <dsp:spPr>
        <a:xfrm>
          <a:off x="0" y="1832061"/>
          <a:ext cx="6043307" cy="1486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E701D8-D22D-4DAF-97A5-23DA0221C2E7}">
      <dsp:nvSpPr>
        <dsp:cNvPr id="0" name=""/>
        <dsp:cNvSpPr/>
      </dsp:nvSpPr>
      <dsp:spPr>
        <a:xfrm>
          <a:off x="449542" y="2166432"/>
          <a:ext cx="818148" cy="8173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24B370-46E0-435B-850A-F2D2913048E6}">
      <dsp:nvSpPr>
        <dsp:cNvPr id="0" name=""/>
        <dsp:cNvSpPr/>
      </dsp:nvSpPr>
      <dsp:spPr>
        <a:xfrm>
          <a:off x="1717232" y="1832061"/>
          <a:ext cx="4212749" cy="1487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432" tIns="157432" rIns="157432" bIns="157432" numCol="1" spcCol="1270" anchor="ctr" anchorCtr="0">
          <a:noAutofit/>
        </a:bodyPr>
        <a:lstStyle/>
        <a:p>
          <a:pPr marL="0" lvl="0" indent="0" algn="l" defTabSz="622300">
            <a:lnSpc>
              <a:spcPct val="100000"/>
            </a:lnSpc>
            <a:spcBef>
              <a:spcPct val="0"/>
            </a:spcBef>
            <a:spcAft>
              <a:spcPct val="35000"/>
            </a:spcAft>
            <a:buNone/>
          </a:pPr>
          <a:r>
            <a:rPr lang="en-US" sz="1400" kern="1200"/>
            <a:t>Poverty affects the availability of quality food and limits time for physical activities, both of which are crucial to preventing chronic health conditions.</a:t>
          </a:r>
        </a:p>
      </dsp:txBody>
      <dsp:txXfrm>
        <a:off x="1717232" y="1832061"/>
        <a:ext cx="4212749" cy="1487542"/>
      </dsp:txXfrm>
    </dsp:sp>
    <dsp:sp modelId="{E12C60B1-6758-4851-8DDE-3EB5F020D901}">
      <dsp:nvSpPr>
        <dsp:cNvPr id="0" name=""/>
        <dsp:cNvSpPr/>
      </dsp:nvSpPr>
      <dsp:spPr>
        <a:xfrm>
          <a:off x="0" y="3659613"/>
          <a:ext cx="6043307" cy="1486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A6A971-1C87-473B-B762-B55EFAB85626}">
      <dsp:nvSpPr>
        <dsp:cNvPr id="0" name=""/>
        <dsp:cNvSpPr/>
      </dsp:nvSpPr>
      <dsp:spPr>
        <a:xfrm>
          <a:off x="449542" y="3993983"/>
          <a:ext cx="818148" cy="8173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BD0FAC-7ECD-49B6-A52B-DD9526CD110F}">
      <dsp:nvSpPr>
        <dsp:cNvPr id="0" name=""/>
        <dsp:cNvSpPr/>
      </dsp:nvSpPr>
      <dsp:spPr>
        <a:xfrm>
          <a:off x="1717232" y="3659613"/>
          <a:ext cx="4212749" cy="1487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432" tIns="157432" rIns="157432" bIns="157432" numCol="1" spcCol="1270" anchor="ctr" anchorCtr="0">
          <a:noAutofit/>
        </a:bodyPr>
        <a:lstStyle/>
        <a:p>
          <a:pPr marL="0" lvl="0" indent="0" algn="l" defTabSz="622300">
            <a:lnSpc>
              <a:spcPct val="100000"/>
            </a:lnSpc>
            <a:spcBef>
              <a:spcPct val="0"/>
            </a:spcBef>
            <a:spcAft>
              <a:spcPct val="35000"/>
            </a:spcAft>
            <a:buNone/>
          </a:pPr>
          <a:r>
            <a:rPr lang="en-US" sz="1400" kern="1200"/>
            <a:t>By applying machine learning algorithms, we aim to identify income brackets at higher risk for chronic health conditions, which could lead to targeted preventative care initiatives.</a:t>
          </a:r>
        </a:p>
      </dsp:txBody>
      <dsp:txXfrm>
        <a:off x="1717232" y="3659613"/>
        <a:ext cx="4212749" cy="14875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6E2AA-A23C-484C-9817-9ADC062F9E96}">
      <dsp:nvSpPr>
        <dsp:cNvPr id="0" name=""/>
        <dsp:cNvSpPr/>
      </dsp:nvSpPr>
      <dsp:spPr>
        <a:xfrm>
          <a:off x="0" y="663"/>
          <a:ext cx="5921332" cy="15514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191EED-56B7-4C81-ACF1-0E07FBB8C22D}">
      <dsp:nvSpPr>
        <dsp:cNvPr id="0" name=""/>
        <dsp:cNvSpPr/>
      </dsp:nvSpPr>
      <dsp:spPr>
        <a:xfrm>
          <a:off x="469325" y="349747"/>
          <a:ext cx="853318" cy="8533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85ADBC-0A5A-484B-BAAF-EF586C9FE4DB}">
      <dsp:nvSpPr>
        <dsp:cNvPr id="0" name=""/>
        <dsp:cNvSpPr/>
      </dsp:nvSpPr>
      <dsp:spPr>
        <a:xfrm>
          <a:off x="1791969" y="663"/>
          <a:ext cx="4129363" cy="1551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199" tIns="164199" rIns="164199" bIns="164199" numCol="1" spcCol="1270" anchor="ctr" anchorCtr="0">
          <a:noAutofit/>
        </a:bodyPr>
        <a:lstStyle/>
        <a:p>
          <a:pPr marL="0" lvl="0" indent="0" algn="l" defTabSz="711200">
            <a:lnSpc>
              <a:spcPct val="100000"/>
            </a:lnSpc>
            <a:spcBef>
              <a:spcPct val="0"/>
            </a:spcBef>
            <a:spcAft>
              <a:spcPct val="35000"/>
            </a:spcAft>
            <a:buNone/>
          </a:pPr>
          <a:r>
            <a:rPr lang="en-US" sz="1600" kern="1200"/>
            <a:t>Smoking and excessive alcohol increase the risk of chronic disease like cancer, heart disease, stroke, diabetes, and liver (CDC 2024)</a:t>
          </a:r>
          <a:br>
            <a:rPr lang="en-US" sz="1600" kern="1200"/>
          </a:br>
          <a:endParaRPr lang="en-US" sz="1600" kern="1200"/>
        </a:p>
      </dsp:txBody>
      <dsp:txXfrm>
        <a:off x="1791969" y="663"/>
        <a:ext cx="4129363" cy="1551488"/>
      </dsp:txXfrm>
    </dsp:sp>
    <dsp:sp modelId="{587CA709-4C82-4412-8D0C-21ED7CBDC6E6}">
      <dsp:nvSpPr>
        <dsp:cNvPr id="0" name=""/>
        <dsp:cNvSpPr/>
      </dsp:nvSpPr>
      <dsp:spPr>
        <a:xfrm>
          <a:off x="0" y="1940023"/>
          <a:ext cx="5921332" cy="15514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E8F92C-0716-4FFD-A13B-D0B061B2FBA5}">
      <dsp:nvSpPr>
        <dsp:cNvPr id="0" name=""/>
        <dsp:cNvSpPr/>
      </dsp:nvSpPr>
      <dsp:spPr>
        <a:xfrm>
          <a:off x="469325" y="2289108"/>
          <a:ext cx="853318" cy="8533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6672D8-EA3F-46D4-BFB8-60F70B09F4DF}">
      <dsp:nvSpPr>
        <dsp:cNvPr id="0" name=""/>
        <dsp:cNvSpPr/>
      </dsp:nvSpPr>
      <dsp:spPr>
        <a:xfrm>
          <a:off x="1791969" y="1940023"/>
          <a:ext cx="4129363" cy="1551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199" tIns="164199" rIns="164199" bIns="164199" numCol="1" spcCol="1270" anchor="ctr" anchorCtr="0">
          <a:noAutofit/>
        </a:bodyPr>
        <a:lstStyle/>
        <a:p>
          <a:pPr marL="0" lvl="0" indent="0" algn="l" defTabSz="711200">
            <a:lnSpc>
              <a:spcPct val="100000"/>
            </a:lnSpc>
            <a:spcBef>
              <a:spcPct val="0"/>
            </a:spcBef>
            <a:spcAft>
              <a:spcPct val="35000"/>
            </a:spcAft>
            <a:buNone/>
          </a:pPr>
          <a:r>
            <a:rPr lang="en-US" sz="1600" kern="1200"/>
            <a:t>We will examine how smoking and drinking habits influence the likelihood of developing high blood pressure and high cholesterol.</a:t>
          </a:r>
          <a:br>
            <a:rPr lang="en-US" sz="1600" kern="1200"/>
          </a:br>
          <a:endParaRPr lang="en-US" sz="1600" kern="1200"/>
        </a:p>
      </dsp:txBody>
      <dsp:txXfrm>
        <a:off x="1791969" y="1940023"/>
        <a:ext cx="4129363" cy="1551488"/>
      </dsp:txXfrm>
    </dsp:sp>
    <dsp:sp modelId="{22FFC47E-5ED7-4858-A566-0E6844A27E15}">
      <dsp:nvSpPr>
        <dsp:cNvPr id="0" name=""/>
        <dsp:cNvSpPr/>
      </dsp:nvSpPr>
      <dsp:spPr>
        <a:xfrm>
          <a:off x="0" y="3879384"/>
          <a:ext cx="5921332" cy="15514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194AFB-C4BB-4DD3-BC7E-BD180B17D32C}">
      <dsp:nvSpPr>
        <dsp:cNvPr id="0" name=""/>
        <dsp:cNvSpPr/>
      </dsp:nvSpPr>
      <dsp:spPr>
        <a:xfrm>
          <a:off x="469325" y="4228469"/>
          <a:ext cx="853318" cy="8533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A81372-9941-4091-A42D-762512EA8313}">
      <dsp:nvSpPr>
        <dsp:cNvPr id="0" name=""/>
        <dsp:cNvSpPr/>
      </dsp:nvSpPr>
      <dsp:spPr>
        <a:xfrm>
          <a:off x="1791969" y="3879384"/>
          <a:ext cx="4129363" cy="15514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199" tIns="164199" rIns="164199" bIns="164199" numCol="1" spcCol="1270" anchor="ctr" anchorCtr="0">
          <a:noAutofit/>
        </a:bodyPr>
        <a:lstStyle/>
        <a:p>
          <a:pPr marL="0" lvl="0" indent="0" algn="l" defTabSz="711200">
            <a:lnSpc>
              <a:spcPct val="100000"/>
            </a:lnSpc>
            <a:spcBef>
              <a:spcPct val="0"/>
            </a:spcBef>
            <a:spcAft>
              <a:spcPct val="35000"/>
            </a:spcAft>
            <a:buNone/>
          </a:pPr>
          <a:r>
            <a:rPr lang="en-US" sz="1600" kern="1200"/>
            <a:t>Using data on smoking, drinking, and chronic disease diagnoses, we will conduct statistical tests to assess the impact of these behaviors on health outcomes.</a:t>
          </a:r>
        </a:p>
      </dsp:txBody>
      <dsp:txXfrm>
        <a:off x="1791969" y="3879384"/>
        <a:ext cx="4129363" cy="155148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87DF2-0997-4A0B-B218-DC96305BE3EF}" type="datetimeFigureOut">
              <a:rPr lang="en-US" smtClean="0"/>
              <a:t>12/1/2024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50DD4A-A583-442E-824B-7EA91EC99E0E}" type="slidenum">
              <a:rPr lang="en-US" smtClean="0"/>
              <a:t>‹#›</a:t>
            </a:fld>
            <a:endParaRPr lang="en-US"/>
          </a:p>
        </p:txBody>
      </p:sp>
    </p:spTree>
    <p:extLst>
      <p:ext uri="{BB962C8B-B14F-4D97-AF65-F5344CB8AC3E}">
        <p14:creationId xmlns:p14="http://schemas.microsoft.com/office/powerpoint/2010/main" val="593627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50DD4A-A583-442E-824B-7EA91EC99E0E}" type="slidenum">
              <a:rPr lang="en-US" smtClean="0"/>
              <a:t>13</a:t>
            </a:fld>
            <a:endParaRPr lang="en-US"/>
          </a:p>
        </p:txBody>
      </p:sp>
    </p:spTree>
    <p:extLst>
      <p:ext uri="{BB962C8B-B14F-4D97-AF65-F5344CB8AC3E}">
        <p14:creationId xmlns:p14="http://schemas.microsoft.com/office/powerpoint/2010/main" val="1820597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50DD4A-A583-442E-824B-7EA91EC99E0E}" type="slidenum">
              <a:rPr lang="en-US" smtClean="0"/>
              <a:t>14</a:t>
            </a:fld>
            <a:endParaRPr lang="en-US"/>
          </a:p>
        </p:txBody>
      </p:sp>
    </p:spTree>
    <p:extLst>
      <p:ext uri="{BB962C8B-B14F-4D97-AF65-F5344CB8AC3E}">
        <p14:creationId xmlns:p14="http://schemas.microsoft.com/office/powerpoint/2010/main" val="2162786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50DD4A-A583-442E-824B-7EA91EC99E0E}" type="slidenum">
              <a:rPr lang="en-US" smtClean="0"/>
              <a:t>15</a:t>
            </a:fld>
            <a:endParaRPr lang="en-US"/>
          </a:p>
        </p:txBody>
      </p:sp>
    </p:spTree>
    <p:extLst>
      <p:ext uri="{BB962C8B-B14F-4D97-AF65-F5344CB8AC3E}">
        <p14:creationId xmlns:p14="http://schemas.microsoft.com/office/powerpoint/2010/main" val="213055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A0C0817-A112-4847-8014-A94B7D2A4EA3}" type="datetime1">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95046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40B7-36AB-4376-BE14-EF7004D79BB9}" type="datetime1">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90195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7CAB8-DCAE-46A5-AADA-B3FAD11A54E0}" type="datetime1">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55351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53968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30471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72965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23831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7859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56596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76855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12/1/2024</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5275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FA2B21-3FCD-4721-B95C-427943F61125}" type="datetime1">
              <a:rPr lang="en-US" smtClean="0"/>
              <a:t>12/1/2024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441921361"/>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1.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7.png"/><Relationship Id="rId4"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3.xml"/><Relationship Id="rId7" Type="http://schemas.openxmlformats.org/officeDocument/2006/relationships/image" Target="../media/image28.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9.jpeg"/><Relationship Id="rId5" Type="http://schemas.openxmlformats.org/officeDocument/2006/relationships/image" Target="../media/image17.png"/><Relationship Id="rId4"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17.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19.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146033-2C67-F124-8A0F-39134C3CCE6D}"/>
              </a:ext>
            </a:extLst>
          </p:cNvPr>
          <p:cNvSpPr>
            <a:spLocks noGrp="1"/>
          </p:cNvSpPr>
          <p:nvPr>
            <p:ph type="ctrTitle"/>
          </p:nvPr>
        </p:nvSpPr>
        <p:spPr>
          <a:xfrm>
            <a:off x="477981" y="692517"/>
            <a:ext cx="11711743" cy="1006057"/>
          </a:xfrm>
        </p:spPr>
        <p:txBody>
          <a:bodyPr anchor="b">
            <a:normAutofit/>
          </a:bodyPr>
          <a:lstStyle/>
          <a:p>
            <a:pPr algn="l"/>
            <a:r>
              <a:rPr lang="en-US" sz="3000" i="0" cap="none">
                <a:effectLst/>
                <a:latin typeface="Times New Roman"/>
                <a:cs typeface="Times New Roman"/>
              </a:rPr>
              <a:t>Understanding Health Patterns: Associations Between Lifestyle, Chronic Disease, and Demographics in the BRFSS Dataset </a:t>
            </a:r>
            <a:endParaRPr lang="en-US"/>
          </a:p>
        </p:txBody>
      </p:sp>
      <p:sp>
        <p:nvSpPr>
          <p:cNvPr id="3" name="Subtitle 2">
            <a:extLst>
              <a:ext uri="{FF2B5EF4-FFF2-40B4-BE49-F238E27FC236}">
                <a16:creationId xmlns:a16="http://schemas.microsoft.com/office/drawing/2014/main" id="{42882CDF-33BB-264A-2EFB-B577786D760B}"/>
              </a:ext>
            </a:extLst>
          </p:cNvPr>
          <p:cNvSpPr>
            <a:spLocks noGrp="1"/>
          </p:cNvSpPr>
          <p:nvPr>
            <p:ph type="subTitle" idx="1"/>
          </p:nvPr>
        </p:nvSpPr>
        <p:spPr>
          <a:xfrm>
            <a:off x="477980" y="2078922"/>
            <a:ext cx="11174436" cy="4256140"/>
          </a:xfrm>
        </p:spPr>
        <p:txBody>
          <a:bodyPr vert="horz" lIns="91440" tIns="45720" rIns="91440" bIns="45720" rtlCol="0" anchor="t">
            <a:normAutofit lnSpcReduction="10000"/>
          </a:bodyPr>
          <a:lstStyle/>
          <a:p>
            <a:pPr algn="l"/>
            <a:r>
              <a:rPr lang="en-US" sz="2100" b="1">
                <a:solidFill>
                  <a:srgbClr val="000000"/>
                </a:solidFill>
                <a:latin typeface="Times New Roman"/>
                <a:ea typeface="+mn-lt"/>
                <a:cs typeface="Times New Roman"/>
              </a:rPr>
              <a:t>Team Contributions</a:t>
            </a:r>
            <a:endParaRPr lang="en-US" sz="2000" b="1">
              <a:latin typeface="Times New Roman"/>
              <a:cs typeface="Times New Roman"/>
            </a:endParaRPr>
          </a:p>
          <a:p>
            <a:pPr algn="l">
              <a:spcAft>
                <a:spcPts val="600"/>
              </a:spcAft>
            </a:pPr>
            <a:endParaRPr lang="en-US" sz="2000">
              <a:latin typeface="Times New Roman"/>
              <a:cs typeface="Times New Roman"/>
            </a:endParaRPr>
          </a:p>
          <a:p>
            <a:pPr marL="342900" indent="-342900" algn="l">
              <a:spcAft>
                <a:spcPts val="600"/>
              </a:spcAft>
              <a:buChar char="•"/>
            </a:pPr>
            <a:r>
              <a:rPr lang="en-US" sz="1600" b="1" cap="none">
                <a:latin typeface="Times New Roman"/>
                <a:cs typeface="Times New Roman"/>
              </a:rPr>
              <a:t>Amy </a:t>
            </a:r>
            <a:r>
              <a:rPr lang="en-US" sz="1600" b="1" cap="none" err="1">
                <a:latin typeface="Times New Roman"/>
                <a:cs typeface="Times New Roman"/>
              </a:rPr>
              <a:t>Adanse</a:t>
            </a:r>
            <a:r>
              <a:rPr lang="en-US" sz="1600" b="1">
                <a:latin typeface="Times New Roman"/>
                <a:cs typeface="Times New Roman"/>
              </a:rPr>
              <a:t> </a:t>
            </a:r>
            <a:r>
              <a:rPr lang="en-US" sz="1600">
                <a:latin typeface="Times New Roman"/>
                <a:cs typeface="Times New Roman"/>
              </a:rPr>
              <a:t>– </a:t>
            </a:r>
            <a:r>
              <a:rPr lang="en-US" sz="1600">
                <a:latin typeface="Times New Roman"/>
                <a:ea typeface="+mn-lt"/>
                <a:cs typeface="+mn-lt"/>
              </a:rPr>
              <a:t>Developed background information to support the problem statements. Acted as a liaison with the professor and TA to ensure clarity and approval of the dataset and research questions. Documented key meeting takeaways and organized team data through a SharePoint site. Designed the framework for the PowerPoint presentation and overall presentation structure.</a:t>
            </a:r>
          </a:p>
          <a:p>
            <a:pPr marL="342900" indent="-342900" algn="l">
              <a:spcAft>
                <a:spcPts val="600"/>
              </a:spcAft>
              <a:buChar char="•"/>
            </a:pPr>
            <a:r>
              <a:rPr lang="en-US" sz="1600" b="1" cap="none">
                <a:latin typeface="Times New Roman"/>
                <a:cs typeface="Times New Roman"/>
              </a:rPr>
              <a:t>Antonio Casas</a:t>
            </a:r>
            <a:r>
              <a:rPr lang="en-US" sz="1600">
                <a:latin typeface="Times New Roman"/>
                <a:cs typeface="Times New Roman"/>
              </a:rPr>
              <a:t> - Contributed to identifying and cleaning the dataset, preparing it for analysis, standardized and removed missing values, assisted with exploratory data analysis (EDA), and developed machine learning models to address questions two and three.</a:t>
            </a:r>
          </a:p>
          <a:p>
            <a:pPr marL="342900" indent="-342900" algn="l">
              <a:spcAft>
                <a:spcPts val="600"/>
              </a:spcAft>
              <a:buChar char="•"/>
            </a:pPr>
            <a:r>
              <a:rPr lang="en-US" sz="1600" b="1" cap="none">
                <a:latin typeface="Times New Roman"/>
                <a:cs typeface="Times New Roman"/>
              </a:rPr>
              <a:t>Autumn Wigfall</a:t>
            </a:r>
            <a:r>
              <a:rPr lang="en-US" sz="1600" b="1">
                <a:latin typeface="Times New Roman"/>
                <a:cs typeface="Times New Roman"/>
              </a:rPr>
              <a:t> </a:t>
            </a:r>
            <a:r>
              <a:rPr lang="en-US" sz="1600">
                <a:latin typeface="Times New Roman"/>
                <a:cs typeface="Times New Roman"/>
              </a:rPr>
              <a:t>- Contributed to the project by writing the introduction and helping to define the business understanding and problem statement. Additionally, enhanced sections like the exploratory data analysis (EDA), modeling and provided support in organizing and improving the PowerPoint presentation.</a:t>
            </a:r>
          </a:p>
          <a:p>
            <a:pPr marL="285750" indent="-285750" algn="l">
              <a:buChar char="•"/>
            </a:pPr>
            <a:r>
              <a:rPr lang="en-US" sz="1600" b="1" cap="none" err="1">
                <a:latin typeface="Times New Roman"/>
                <a:cs typeface="Times New Roman"/>
              </a:rPr>
              <a:t>Deepeka</a:t>
            </a:r>
            <a:r>
              <a:rPr lang="en-US" sz="1600" b="1" cap="none">
                <a:latin typeface="Times New Roman"/>
                <a:cs typeface="Times New Roman"/>
              </a:rPr>
              <a:t> Gurunathan</a:t>
            </a:r>
            <a:r>
              <a:rPr lang="en-US" sz="1600">
                <a:latin typeface="Times New Roman"/>
                <a:cs typeface="Times New Roman"/>
              </a:rPr>
              <a:t> - Proposed the dataset for analysis, Conducted comprehensive exploratory data analysis (EDA), Examined and visualized numerical and categorical variables, and Analyzed research questions to derive insights during EDA.</a:t>
            </a:r>
          </a:p>
          <a:p>
            <a:pPr marL="285750" indent="-285750" algn="l">
              <a:buChar char="•"/>
            </a:pPr>
            <a:r>
              <a:rPr lang="en-US" sz="1600" b="1" cap="none">
                <a:latin typeface="Times New Roman"/>
                <a:cs typeface="Times New Roman"/>
              </a:rPr>
              <a:t>Lamin Suso</a:t>
            </a:r>
            <a:r>
              <a:rPr lang="en-US" sz="1600" b="1">
                <a:latin typeface="Times New Roman"/>
                <a:cs typeface="Times New Roman"/>
              </a:rPr>
              <a:t> </a:t>
            </a:r>
            <a:r>
              <a:rPr lang="en-US" sz="1600">
                <a:latin typeface="Times New Roman"/>
                <a:cs typeface="Times New Roman"/>
              </a:rPr>
              <a:t>- I contributed by analyzing different machine-learning models on the dataset. Comparing </a:t>
            </a:r>
            <a:r>
              <a:rPr lang="en-US" sz="1600">
                <a:latin typeface="Times New Roman"/>
                <a:ea typeface="+mn-lt"/>
                <a:cs typeface="Times New Roman"/>
              </a:rPr>
              <a:t>Logistic Regression, KNN, and Random Forest to get answers from our data.</a:t>
            </a:r>
            <a:endParaRPr lang="en-US" sz="1600">
              <a:latin typeface="Times New Roman"/>
              <a:ea typeface="Calibri"/>
              <a:cs typeface="Times New Roman"/>
            </a:endParaRPr>
          </a:p>
        </p:txBody>
      </p:sp>
    </p:spTree>
    <p:extLst>
      <p:ext uri="{BB962C8B-B14F-4D97-AF65-F5344CB8AC3E}">
        <p14:creationId xmlns:p14="http://schemas.microsoft.com/office/powerpoint/2010/main" val="51987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4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4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000"/>
                                  </p:stCondLst>
                                  <p:iterate type="lt">
                                    <p:tmPct val="10000"/>
                                  </p:iterate>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4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000"/>
                                  </p:stCondLst>
                                  <p:iterate type="lt">
                                    <p:tmPct val="10000"/>
                                  </p:iterate>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4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2000"/>
                                  </p:stCondLst>
                                  <p:iterate type="lt">
                                    <p:tmPct val="10000"/>
                                  </p:iterate>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400"/>
                                        <p:tgtEl>
                                          <p:spTgt spid="3">
                                            <p:txEl>
                                              <p:pRg st="6" end="6"/>
                                            </p:txEl>
                                          </p:spTgt>
                                        </p:tgtEl>
                                      </p:cBhvr>
                                    </p:animEffect>
                                  </p:childTnLst>
                                </p:cTn>
                              </p:par>
                              <p:par>
                                <p:cTn id="33" presetID="10" presetClass="entr" presetSubtype="0" fill="hold" grpId="0" nodeType="withEffect">
                                  <p:stCondLst>
                                    <p:cond delay="1000"/>
                                  </p:stCondLst>
                                  <p:iterate type="lt">
                                    <p:tmPct val="10000"/>
                                  </p:iterate>
                                  <p:childTnLst>
                                    <p:set>
                                      <p:cBhvr>
                                        <p:cTn id="34" dur="1" fill="hold">
                                          <p:stCondLst>
                                            <p:cond delay="0"/>
                                          </p:stCondLst>
                                        </p:cTn>
                                        <p:tgtEl>
                                          <p:spTgt spid="2"/>
                                        </p:tgtEl>
                                        <p:attrNameLst>
                                          <p:attrName>style.visibility</p:attrName>
                                        </p:attrNameLst>
                                      </p:cBhvr>
                                      <p:to>
                                        <p:strVal val="visible"/>
                                      </p:to>
                                    </p:set>
                                    <p:animEffect transition="in" filter="fade">
                                      <p:cBhvr>
                                        <p:cTn id="3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AFC6BC-D9A3-E99B-4DF8-D4D481FC3F87}"/>
              </a:ext>
            </a:extLst>
          </p:cNvPr>
          <p:cNvSpPr>
            <a:spLocks noGrp="1"/>
          </p:cNvSpPr>
          <p:nvPr>
            <p:ph type="title"/>
          </p:nvPr>
        </p:nvSpPr>
        <p:spPr>
          <a:xfrm>
            <a:off x="630936" y="639520"/>
            <a:ext cx="3429000" cy="1719072"/>
          </a:xfrm>
        </p:spPr>
        <p:txBody>
          <a:bodyPr anchor="b">
            <a:normAutofit/>
          </a:bodyPr>
          <a:lstStyle/>
          <a:p>
            <a:r>
              <a:rPr lang="en-US" sz="2200" b="1">
                <a:latin typeface="Times New Roman"/>
                <a:cs typeface="Times New Roman"/>
              </a:rPr>
              <a:t>Question 1: </a:t>
            </a:r>
            <a:r>
              <a:rPr lang="en-US" sz="2200">
                <a:latin typeface="Times New Roman"/>
                <a:cs typeface="Times New Roman"/>
              </a:rPr>
              <a:t>How does the number of days a person engages in physical activity influence their general health status?</a:t>
            </a:r>
          </a:p>
        </p:txBody>
      </p:sp>
      <p:sp>
        <p:nvSpPr>
          <p:cNvPr id="3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68E5B032-2B42-3F37-AEE6-0BCBB7F14AE9}"/>
              </a:ext>
            </a:extLst>
          </p:cNvPr>
          <p:cNvSpPr>
            <a:spLocks noGrp="1"/>
          </p:cNvSpPr>
          <p:nvPr>
            <p:ph idx="1"/>
          </p:nvPr>
        </p:nvSpPr>
        <p:spPr>
          <a:xfrm>
            <a:off x="630936" y="2807208"/>
            <a:ext cx="3429000" cy="3410712"/>
          </a:xfrm>
        </p:spPr>
        <p:txBody>
          <a:bodyPr vert="horz" lIns="91440" tIns="45720" rIns="91440" bIns="45720" rtlCol="0" anchor="t">
            <a:normAutofit/>
          </a:bodyPr>
          <a:lstStyle/>
          <a:p>
            <a:pPr>
              <a:buFont typeface="Wingdings" panose="020B0604020202020204" pitchFamily="34" charset="0"/>
              <a:buChar char="§"/>
            </a:pPr>
            <a:r>
              <a:rPr lang="en-US" sz="1600" b="1">
                <a:latin typeface="Times New Roman"/>
                <a:cs typeface="Times New Roman"/>
              </a:rPr>
              <a:t>Dependent Variable</a:t>
            </a:r>
            <a:r>
              <a:rPr lang="en-US" sz="1600">
                <a:latin typeface="Times New Roman"/>
                <a:cs typeface="Times New Roman"/>
              </a:rPr>
              <a:t>: </a:t>
            </a:r>
            <a:r>
              <a:rPr lang="en-US" sz="1600" err="1">
                <a:latin typeface="Times New Roman"/>
                <a:cs typeface="Times New Roman"/>
              </a:rPr>
              <a:t>General_Health</a:t>
            </a:r>
            <a:endParaRPr lang="en-US" sz="1600">
              <a:latin typeface="Times New Roman"/>
              <a:cs typeface="Times New Roman"/>
            </a:endParaRPr>
          </a:p>
          <a:p>
            <a:pPr>
              <a:buFont typeface="Wingdings" panose="020B0604020202020204" pitchFamily="34" charset="0"/>
              <a:buChar char="§"/>
            </a:pPr>
            <a:r>
              <a:rPr lang="en-US" sz="1600" b="1">
                <a:latin typeface="Times New Roman"/>
                <a:cs typeface="Times New Roman"/>
              </a:rPr>
              <a:t>Independent Variable</a:t>
            </a:r>
            <a:r>
              <a:rPr lang="en-US" sz="1600">
                <a:latin typeface="Times New Roman"/>
                <a:cs typeface="Times New Roman"/>
              </a:rPr>
              <a:t>: Physical activity (days or frequency of exercise).</a:t>
            </a:r>
          </a:p>
          <a:p>
            <a:pPr marL="0" indent="0">
              <a:buNone/>
            </a:pPr>
            <a:endParaRPr lang="en-US" sz="2200"/>
          </a:p>
        </p:txBody>
      </p:sp>
      <p:pic>
        <p:nvPicPr>
          <p:cNvPr id="4" name="Picture 3" descr="A graph of a bar graph&#10;&#10;Description automatically generated">
            <a:extLst>
              <a:ext uri="{FF2B5EF4-FFF2-40B4-BE49-F238E27FC236}">
                <a16:creationId xmlns:a16="http://schemas.microsoft.com/office/drawing/2014/main" id="{2EC62A8D-E736-EF44-FD7E-81E10DA37D5B}"/>
              </a:ext>
            </a:extLst>
          </p:cNvPr>
          <p:cNvPicPr>
            <a:picLocks noChangeAspect="1"/>
          </p:cNvPicPr>
          <p:nvPr/>
        </p:nvPicPr>
        <p:blipFill>
          <a:blip r:embed="rId4"/>
          <a:stretch>
            <a:fillRect/>
          </a:stretch>
        </p:blipFill>
        <p:spPr>
          <a:xfrm>
            <a:off x="4654296" y="1418291"/>
            <a:ext cx="6903720" cy="4021417"/>
          </a:xfrm>
          <a:prstGeom prst="rect">
            <a:avLst/>
          </a:prstGeom>
        </p:spPr>
      </p:pic>
      <p:sp>
        <p:nvSpPr>
          <p:cNvPr id="5" name="TextBox 4">
            <a:extLst>
              <a:ext uri="{FF2B5EF4-FFF2-40B4-BE49-F238E27FC236}">
                <a16:creationId xmlns:a16="http://schemas.microsoft.com/office/drawing/2014/main" id="{5E8DC819-3210-38C7-17EE-63EDA28DDC30}"/>
              </a:ext>
            </a:extLst>
          </p:cNvPr>
          <p:cNvSpPr txBox="1"/>
          <p:nvPr/>
        </p:nvSpPr>
        <p:spPr>
          <a:xfrm>
            <a:off x="4807907" y="5434208"/>
            <a:ext cx="684547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i="1">
                <a:latin typeface="Times New Roman"/>
                <a:cs typeface="Times New Roman"/>
              </a:rPr>
              <a:t>This figure represents a bar graph with the Physical activity and General Health</a:t>
            </a:r>
            <a:endParaRPr lang="en-US" sz="1400"/>
          </a:p>
        </p:txBody>
      </p:sp>
      <p:pic>
        <p:nvPicPr>
          <p:cNvPr id="7" name="Audio Recording Dec 1, 2024 at 8:49:04 PM">
            <a:hlinkClick r:id="" action="ppaction://media"/>
            <a:extLst>
              <a:ext uri="{FF2B5EF4-FFF2-40B4-BE49-F238E27FC236}">
                <a16:creationId xmlns:a16="http://schemas.microsoft.com/office/drawing/2014/main" id="{1B0C8558-3091-E3A8-DE94-E326A0A097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30691" y="5741985"/>
            <a:ext cx="812800" cy="812800"/>
          </a:xfrm>
          <a:prstGeom prst="rect">
            <a:avLst/>
          </a:prstGeom>
        </p:spPr>
      </p:pic>
    </p:spTree>
    <p:extLst>
      <p:ext uri="{BB962C8B-B14F-4D97-AF65-F5344CB8AC3E}">
        <p14:creationId xmlns:p14="http://schemas.microsoft.com/office/powerpoint/2010/main" val="164398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AFC6BC-D9A3-E99B-4DF8-D4D481FC3F87}"/>
              </a:ext>
            </a:extLst>
          </p:cNvPr>
          <p:cNvSpPr>
            <a:spLocks noGrp="1"/>
          </p:cNvSpPr>
          <p:nvPr>
            <p:ph type="title"/>
          </p:nvPr>
        </p:nvSpPr>
        <p:spPr>
          <a:xfrm>
            <a:off x="640080" y="329184"/>
            <a:ext cx="4253673" cy="1783080"/>
          </a:xfrm>
        </p:spPr>
        <p:txBody>
          <a:bodyPr anchor="b">
            <a:normAutofit fontScale="90000"/>
          </a:bodyPr>
          <a:lstStyle/>
          <a:p>
            <a:endParaRPr lang="en-US" sz="2200">
              <a:latin typeface="Times New Roman"/>
              <a:cs typeface="Times New Roman"/>
            </a:endParaRPr>
          </a:p>
          <a:p>
            <a:r>
              <a:rPr lang="en-US" sz="2200" b="1">
                <a:latin typeface="Times New Roman"/>
                <a:cs typeface="Times New Roman"/>
              </a:rPr>
              <a:t>Question 2: </a:t>
            </a:r>
            <a:r>
              <a:rPr lang="en-US" sz="2200">
                <a:latin typeface="Times New Roman"/>
                <a:cs typeface="Times New Roman"/>
              </a:rPr>
              <a:t>How do different income brackets affect the likelihood of being diagnosed with chronic health conditions such as diabetes, high blood pressure, and high cholesterol?</a:t>
            </a:r>
          </a:p>
          <a:p>
            <a:endParaRPr lang="en-US" sz="2200">
              <a:cs typeface="Calibri Light"/>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68E5B032-2B42-3F37-AEE6-0BCBB7F14AE9}"/>
              </a:ext>
            </a:extLst>
          </p:cNvPr>
          <p:cNvSpPr>
            <a:spLocks noGrp="1"/>
          </p:cNvSpPr>
          <p:nvPr>
            <p:ph idx="1"/>
          </p:nvPr>
        </p:nvSpPr>
        <p:spPr>
          <a:xfrm>
            <a:off x="640080" y="2706624"/>
            <a:ext cx="4504193" cy="3483864"/>
          </a:xfrm>
        </p:spPr>
        <p:txBody>
          <a:bodyPr vert="horz" lIns="91440" tIns="45720" rIns="91440" bIns="45720" rtlCol="0" anchor="t">
            <a:normAutofit/>
          </a:bodyPr>
          <a:lstStyle/>
          <a:p>
            <a:pPr>
              <a:buFont typeface="Wingdings" panose="020B0604020202020204" pitchFamily="34" charset="0"/>
              <a:buChar char="§"/>
            </a:pPr>
            <a:r>
              <a:rPr lang="en-US" sz="1600" b="1">
                <a:latin typeface="Times New Roman"/>
                <a:cs typeface="Times New Roman"/>
              </a:rPr>
              <a:t>Dependent Variables</a:t>
            </a:r>
            <a:r>
              <a:rPr lang="en-US" sz="1600">
                <a:latin typeface="Times New Roman"/>
                <a:cs typeface="Times New Roman"/>
              </a:rPr>
              <a:t>: Diabetes, </a:t>
            </a:r>
            <a:r>
              <a:rPr lang="en-US" sz="1600" err="1">
                <a:latin typeface="Times New Roman"/>
                <a:cs typeface="Times New Roman"/>
              </a:rPr>
              <a:t>High_BP</a:t>
            </a:r>
            <a:r>
              <a:rPr lang="en-US" sz="1600">
                <a:latin typeface="Times New Roman"/>
                <a:cs typeface="Times New Roman"/>
              </a:rPr>
              <a:t>, </a:t>
            </a:r>
            <a:r>
              <a:rPr lang="en-US" sz="1600" err="1">
                <a:latin typeface="Times New Roman"/>
                <a:cs typeface="Times New Roman"/>
              </a:rPr>
              <a:t>High_Cholesterol</a:t>
            </a:r>
            <a:r>
              <a:rPr lang="en-US" sz="1600">
                <a:latin typeface="Times New Roman"/>
                <a:cs typeface="Times New Roman"/>
              </a:rPr>
              <a:t> (presence of chronic conditions).</a:t>
            </a:r>
            <a:endParaRPr lang="en-US" sz="1600">
              <a:latin typeface="Times New Roman"/>
              <a:cs typeface="Calibri" panose="020F0502020204030204"/>
            </a:endParaRPr>
          </a:p>
          <a:p>
            <a:pPr>
              <a:buFont typeface="Wingdings" panose="020B0604020202020204" pitchFamily="34" charset="0"/>
              <a:buChar char="§"/>
            </a:pPr>
            <a:r>
              <a:rPr lang="en-US" sz="1600" b="1">
                <a:latin typeface="Times New Roman"/>
                <a:cs typeface="Times New Roman"/>
              </a:rPr>
              <a:t>Independent Variable</a:t>
            </a:r>
            <a:r>
              <a:rPr lang="en-US" sz="1600">
                <a:latin typeface="Times New Roman"/>
                <a:cs typeface="Times New Roman"/>
              </a:rPr>
              <a:t>: Income (income brackets).</a:t>
            </a:r>
          </a:p>
          <a:p>
            <a:pPr>
              <a:buFont typeface="Wingdings" panose="020B0604020202020204" pitchFamily="34" charset="0"/>
              <a:buChar char="§"/>
            </a:pPr>
            <a:endParaRPr lang="en-US" sz="2200"/>
          </a:p>
        </p:txBody>
      </p:sp>
      <p:pic>
        <p:nvPicPr>
          <p:cNvPr id="4" name="Picture 3">
            <a:extLst>
              <a:ext uri="{FF2B5EF4-FFF2-40B4-BE49-F238E27FC236}">
                <a16:creationId xmlns:a16="http://schemas.microsoft.com/office/drawing/2014/main" id="{72D7FDEB-83D8-F7BA-29C5-0D8E3EB74280}"/>
              </a:ext>
            </a:extLst>
          </p:cNvPr>
          <p:cNvPicPr>
            <a:picLocks noChangeAspect="1"/>
          </p:cNvPicPr>
          <p:nvPr/>
        </p:nvPicPr>
        <p:blipFill>
          <a:blip r:embed="rId4"/>
          <a:stretch>
            <a:fillRect/>
          </a:stretch>
        </p:blipFill>
        <p:spPr>
          <a:xfrm>
            <a:off x="7529813" y="409549"/>
            <a:ext cx="4348243" cy="3018717"/>
          </a:xfrm>
          <a:prstGeom prst="rect">
            <a:avLst/>
          </a:prstGeom>
        </p:spPr>
      </p:pic>
      <p:pic>
        <p:nvPicPr>
          <p:cNvPr id="5" name="Picture 4" descr="A graph of a bar chart&#10;&#10;Description automatically generated">
            <a:extLst>
              <a:ext uri="{FF2B5EF4-FFF2-40B4-BE49-F238E27FC236}">
                <a16:creationId xmlns:a16="http://schemas.microsoft.com/office/drawing/2014/main" id="{212137A7-AB8E-96BC-7106-246F2589EFA5}"/>
              </a:ext>
            </a:extLst>
          </p:cNvPr>
          <p:cNvPicPr>
            <a:picLocks noChangeAspect="1"/>
          </p:cNvPicPr>
          <p:nvPr/>
        </p:nvPicPr>
        <p:blipFill>
          <a:blip r:embed="rId5"/>
          <a:stretch>
            <a:fillRect/>
          </a:stretch>
        </p:blipFill>
        <p:spPr>
          <a:xfrm>
            <a:off x="7318286" y="3432016"/>
            <a:ext cx="4714126" cy="3016435"/>
          </a:xfrm>
          <a:prstGeom prst="rect">
            <a:avLst/>
          </a:prstGeom>
        </p:spPr>
      </p:pic>
      <p:pic>
        <p:nvPicPr>
          <p:cNvPr id="6" name="Audio Recording Dec 1, 2024 at 8:51:35 PM">
            <a:hlinkClick r:id="" action="ppaction://media"/>
            <a:extLst>
              <a:ext uri="{FF2B5EF4-FFF2-40B4-BE49-F238E27FC236}">
                <a16:creationId xmlns:a16="http://schemas.microsoft.com/office/drawing/2014/main" id="{4F16FFE2-13B2-072F-28D6-896BFDEB961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519055" y="5120640"/>
            <a:ext cx="812800" cy="812800"/>
          </a:xfrm>
          <a:prstGeom prst="rect">
            <a:avLst/>
          </a:prstGeom>
        </p:spPr>
      </p:pic>
    </p:spTree>
    <p:extLst>
      <p:ext uri="{BB962C8B-B14F-4D97-AF65-F5344CB8AC3E}">
        <p14:creationId xmlns:p14="http://schemas.microsoft.com/office/powerpoint/2010/main" val="342406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FBB38-8398-AFA7-1879-D51FB63E472D}"/>
              </a:ext>
            </a:extLst>
          </p:cNvPr>
          <p:cNvSpPr>
            <a:spLocks noGrp="1"/>
          </p:cNvSpPr>
          <p:nvPr>
            <p:ph type="title"/>
          </p:nvPr>
        </p:nvSpPr>
        <p:spPr>
          <a:xfrm>
            <a:off x="640080" y="329184"/>
            <a:ext cx="6894576" cy="1783080"/>
          </a:xfrm>
        </p:spPr>
        <p:txBody>
          <a:bodyPr anchor="b">
            <a:normAutofit/>
          </a:bodyPr>
          <a:lstStyle/>
          <a:p>
            <a:r>
              <a:rPr lang="en-US" sz="2600" b="1">
                <a:latin typeface="Times New Roman"/>
                <a:cs typeface="Times New Roman"/>
              </a:rPr>
              <a:t>Question 3: </a:t>
            </a:r>
            <a:r>
              <a:rPr lang="en-US" sz="2600">
                <a:latin typeface="Times New Roman"/>
                <a:cs typeface="Times New Roman"/>
              </a:rPr>
              <a:t>How do smoking habits and alcohol consumption influence the likelihood of developing chronic conditions such as high blood pressure and high cholesterol?</a:t>
            </a:r>
          </a:p>
        </p:txBody>
      </p:sp>
      <p:sp>
        <p:nvSpPr>
          <p:cNvPr id="2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4A6D1CF-960C-839E-CB64-6CFA8688DDC3}"/>
              </a:ext>
            </a:extLst>
          </p:cNvPr>
          <p:cNvSpPr>
            <a:spLocks noGrp="1"/>
          </p:cNvSpPr>
          <p:nvPr>
            <p:ph idx="1"/>
          </p:nvPr>
        </p:nvSpPr>
        <p:spPr>
          <a:xfrm>
            <a:off x="640080" y="2706624"/>
            <a:ext cx="6894576" cy="3483864"/>
          </a:xfrm>
        </p:spPr>
        <p:txBody>
          <a:bodyPr vert="horz" lIns="91440" tIns="45720" rIns="91440" bIns="45720" rtlCol="0">
            <a:normAutofit/>
          </a:bodyPr>
          <a:lstStyle/>
          <a:p>
            <a:pPr>
              <a:buFont typeface="Wingdings" panose="020B0604020202020204" pitchFamily="34" charset="0"/>
              <a:buChar char="§"/>
            </a:pPr>
            <a:r>
              <a:rPr lang="en-US" sz="2200" b="1">
                <a:latin typeface="Times New Roman"/>
                <a:cs typeface="Times New Roman"/>
              </a:rPr>
              <a:t>Dependent Variables</a:t>
            </a:r>
            <a:r>
              <a:rPr lang="en-US" sz="2200">
                <a:latin typeface="Times New Roman"/>
                <a:cs typeface="Times New Roman"/>
              </a:rPr>
              <a:t>: </a:t>
            </a:r>
            <a:r>
              <a:rPr lang="en-US" sz="2200" err="1">
                <a:latin typeface="Times New Roman"/>
                <a:cs typeface="Times New Roman"/>
              </a:rPr>
              <a:t>High_BP</a:t>
            </a:r>
            <a:r>
              <a:rPr lang="en-US" sz="2200">
                <a:latin typeface="Times New Roman"/>
                <a:cs typeface="Times New Roman"/>
              </a:rPr>
              <a:t>, </a:t>
            </a:r>
            <a:r>
              <a:rPr lang="en-US" sz="2200" err="1">
                <a:latin typeface="Times New Roman"/>
                <a:cs typeface="Times New Roman"/>
              </a:rPr>
              <a:t>High_Cholesterol</a:t>
            </a:r>
            <a:r>
              <a:rPr lang="en-US" sz="2200">
                <a:latin typeface="Times New Roman"/>
                <a:cs typeface="Times New Roman"/>
              </a:rPr>
              <a:t>.</a:t>
            </a:r>
          </a:p>
          <a:p>
            <a:pPr>
              <a:buFont typeface="Wingdings" panose="020B0604020202020204" pitchFamily="34" charset="0"/>
              <a:buChar char="§"/>
            </a:pPr>
            <a:r>
              <a:rPr lang="en-US" sz="2200" b="1">
                <a:latin typeface="Times New Roman"/>
                <a:cs typeface="Times New Roman"/>
              </a:rPr>
              <a:t>Independent Variables</a:t>
            </a:r>
            <a:r>
              <a:rPr lang="en-US" sz="2200">
                <a:latin typeface="Times New Roman"/>
                <a:cs typeface="Times New Roman"/>
              </a:rPr>
              <a:t>: </a:t>
            </a:r>
            <a:r>
              <a:rPr lang="en-US" sz="2200" err="1">
                <a:latin typeface="Times New Roman"/>
                <a:cs typeface="Times New Roman"/>
              </a:rPr>
              <a:t>Smoke_Cig_Frequency</a:t>
            </a:r>
            <a:r>
              <a:rPr lang="en-US" sz="2200">
                <a:latin typeface="Times New Roman"/>
                <a:cs typeface="Times New Roman"/>
              </a:rPr>
              <a:t>, </a:t>
            </a:r>
            <a:r>
              <a:rPr lang="en-US" sz="2200" err="1">
                <a:latin typeface="Times New Roman"/>
                <a:cs typeface="Times New Roman"/>
              </a:rPr>
              <a:t>Alcohol_Frequency</a:t>
            </a:r>
            <a:r>
              <a:rPr lang="en-US" sz="2200">
                <a:latin typeface="Times New Roman"/>
                <a:cs typeface="Times New Roman"/>
              </a:rPr>
              <a:t>.</a:t>
            </a:r>
          </a:p>
          <a:p>
            <a:pPr marL="0" indent="0">
              <a:buNone/>
            </a:pPr>
            <a:endParaRPr lang="en-US" sz="2200">
              <a:cs typeface="Calibri"/>
            </a:endParaRPr>
          </a:p>
        </p:txBody>
      </p:sp>
      <p:pic>
        <p:nvPicPr>
          <p:cNvPr id="4" name="Picture 3" descr="A diagram of a heat map&#10;&#10;Description automatically generated">
            <a:extLst>
              <a:ext uri="{FF2B5EF4-FFF2-40B4-BE49-F238E27FC236}">
                <a16:creationId xmlns:a16="http://schemas.microsoft.com/office/drawing/2014/main" id="{82366F1B-F2AF-B50F-B58E-C53336C304BE}"/>
              </a:ext>
            </a:extLst>
          </p:cNvPr>
          <p:cNvPicPr>
            <a:picLocks noChangeAspect="1"/>
          </p:cNvPicPr>
          <p:nvPr/>
        </p:nvPicPr>
        <p:blipFill>
          <a:blip r:embed="rId4"/>
          <a:stretch>
            <a:fillRect/>
          </a:stretch>
        </p:blipFill>
        <p:spPr>
          <a:xfrm>
            <a:off x="7537161" y="329183"/>
            <a:ext cx="4293768" cy="3741567"/>
          </a:xfrm>
          <a:prstGeom prst="rect">
            <a:avLst/>
          </a:prstGeom>
        </p:spPr>
      </p:pic>
      <p:pic>
        <p:nvPicPr>
          <p:cNvPr id="5" name="Picture 4" descr="A graph of a bar graph&#10;&#10;Description automatically generated">
            <a:extLst>
              <a:ext uri="{FF2B5EF4-FFF2-40B4-BE49-F238E27FC236}">
                <a16:creationId xmlns:a16="http://schemas.microsoft.com/office/drawing/2014/main" id="{D95FC379-EA6E-A954-56ED-1044C37FF0C0}"/>
              </a:ext>
            </a:extLst>
          </p:cNvPr>
          <p:cNvPicPr>
            <a:picLocks noChangeAspect="1"/>
          </p:cNvPicPr>
          <p:nvPr/>
        </p:nvPicPr>
        <p:blipFill>
          <a:blip r:embed="rId5"/>
          <a:stretch>
            <a:fillRect/>
          </a:stretch>
        </p:blipFill>
        <p:spPr>
          <a:xfrm>
            <a:off x="6943399" y="4070750"/>
            <a:ext cx="5250395" cy="2782248"/>
          </a:xfrm>
          <a:prstGeom prst="rect">
            <a:avLst/>
          </a:prstGeom>
        </p:spPr>
      </p:pic>
      <p:pic>
        <p:nvPicPr>
          <p:cNvPr id="6" name="Audio Recording Dec 1, 2024 at 8:53:01 PM">
            <a:hlinkClick r:id="" action="ppaction://media"/>
            <a:extLst>
              <a:ext uri="{FF2B5EF4-FFF2-40B4-BE49-F238E27FC236}">
                <a16:creationId xmlns:a16="http://schemas.microsoft.com/office/drawing/2014/main" id="{40D8B300-851C-F12B-A2D1-34182781EF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9746" y="5302543"/>
            <a:ext cx="812800" cy="812800"/>
          </a:xfrm>
          <a:prstGeom prst="rect">
            <a:avLst/>
          </a:prstGeom>
        </p:spPr>
      </p:pic>
    </p:spTree>
    <p:extLst>
      <p:ext uri="{BB962C8B-B14F-4D97-AF65-F5344CB8AC3E}">
        <p14:creationId xmlns:p14="http://schemas.microsoft.com/office/powerpoint/2010/main" val="290367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57170873-66A6-412E-9796-1B4F29519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0189B7DE-4E4E-4534-AE7D-F7E46A807E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00335" cy="3429000"/>
          </a:xfrm>
          <a:prstGeom prst="rect">
            <a:avLst/>
          </a:prstGeom>
          <a:ln>
            <a:noFill/>
          </a:ln>
          <a:effectLst>
            <a:outerShdw blurRad="596900" dist="330200" dir="714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10F05A-3C60-DEE8-9413-C5048A911F2F}"/>
              </a:ext>
            </a:extLst>
          </p:cNvPr>
          <p:cNvSpPr>
            <a:spLocks noGrp="1"/>
          </p:cNvSpPr>
          <p:nvPr>
            <p:ph type="title"/>
          </p:nvPr>
        </p:nvSpPr>
        <p:spPr>
          <a:xfrm>
            <a:off x="625088" y="334456"/>
            <a:ext cx="11247955" cy="799964"/>
          </a:xfrm>
        </p:spPr>
        <p:txBody>
          <a:bodyPr vert="horz" lIns="91440" tIns="45720" rIns="91440" bIns="45720" rtlCol="0" anchor="t">
            <a:normAutofit fontScale="90000"/>
          </a:bodyPr>
          <a:lstStyle/>
          <a:p>
            <a:r>
              <a:rPr lang="en-US" sz="4400">
                <a:effectLst/>
                <a:latin typeface="Times New Roman"/>
                <a:ea typeface="+mj-lt"/>
                <a:cs typeface="+mj-lt"/>
              </a:rPr>
              <a:t>Random Forest </a:t>
            </a:r>
            <a:r>
              <a:rPr lang="en-US" sz="4400">
                <a:latin typeface="Times New Roman"/>
                <a:ea typeface="+mj-lt"/>
                <a:cs typeface="+mj-lt"/>
              </a:rPr>
              <a:t>Model for Chronic Health Conditions</a:t>
            </a:r>
            <a:br>
              <a:rPr lang="en-US" sz="4800">
                <a:effectLst/>
              </a:rPr>
            </a:br>
            <a:endParaRPr lang="en-US" sz="4800">
              <a:ea typeface="Calibri Light"/>
              <a:cs typeface="Calibri Light"/>
            </a:endParaRPr>
          </a:p>
        </p:txBody>
      </p:sp>
      <p:sp>
        <p:nvSpPr>
          <p:cNvPr id="4" name="Title 1">
            <a:extLst>
              <a:ext uri="{FF2B5EF4-FFF2-40B4-BE49-F238E27FC236}">
                <a16:creationId xmlns:a16="http://schemas.microsoft.com/office/drawing/2014/main" id="{50C55A76-3EA6-9A93-3E83-FE2F81F995B8}"/>
              </a:ext>
            </a:extLst>
          </p:cNvPr>
          <p:cNvSpPr txBox="1">
            <a:spLocks/>
          </p:cNvSpPr>
          <p:nvPr/>
        </p:nvSpPr>
        <p:spPr>
          <a:xfrm>
            <a:off x="623028" y="1218946"/>
            <a:ext cx="10238821" cy="4939475"/>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100" b="1">
                <a:latin typeface="Times New Roman"/>
                <a:ea typeface="+mj-lt"/>
                <a:cs typeface="+mj-lt"/>
              </a:rPr>
              <a:t>Model Objective:</a:t>
            </a:r>
            <a:r>
              <a:rPr lang="en-US" sz="2100">
                <a:latin typeface="Times New Roman"/>
                <a:ea typeface="+mj-lt"/>
                <a:cs typeface="+mj-lt"/>
              </a:rPr>
              <a:t> Evaluate the impact of Income, Physical Health, Age, Alcohol Frequency, and Smoke Frequency on the prevalence of chronic conditions.</a:t>
            </a:r>
            <a:endParaRPr lang="en-US">
              <a:latin typeface="Times New Roman"/>
              <a:cs typeface="Times New Roman"/>
            </a:endParaRPr>
          </a:p>
          <a:p>
            <a:endParaRPr lang="en-US" sz="2100">
              <a:latin typeface="Times New Roman"/>
              <a:ea typeface="+mj-lt"/>
              <a:cs typeface="+mj-lt"/>
            </a:endParaRPr>
          </a:p>
          <a:p>
            <a:r>
              <a:rPr lang="en-US" sz="2100">
                <a:latin typeface="Times New Roman"/>
                <a:ea typeface="+mj-lt"/>
                <a:cs typeface="+mj-lt"/>
              </a:rPr>
              <a:t>A variety of models were created using different combinations of the feature variables as well as trying both decision tree and random forest models.</a:t>
            </a:r>
          </a:p>
          <a:p>
            <a:endParaRPr lang="en-US" sz="2100">
              <a:latin typeface="Times New Roman"/>
              <a:ea typeface="+mj-lt"/>
              <a:cs typeface="+mj-lt"/>
            </a:endParaRPr>
          </a:p>
          <a:p>
            <a:r>
              <a:rPr lang="en-US" sz="2100">
                <a:latin typeface="Times New Roman"/>
                <a:ea typeface="+mj-lt"/>
                <a:cs typeface="+mj-lt"/>
              </a:rPr>
              <a:t> The following model achieves the best results: </a:t>
            </a:r>
            <a:endParaRPr lang="en-US">
              <a:ea typeface="Calibri Light"/>
              <a:cs typeface="Calibri Light"/>
            </a:endParaRPr>
          </a:p>
          <a:p>
            <a:endParaRPr lang="en-US" sz="2100">
              <a:latin typeface="Times New Roman"/>
              <a:ea typeface="+mj-lt"/>
              <a:cs typeface="+mj-lt"/>
            </a:endParaRPr>
          </a:p>
          <a:p>
            <a:r>
              <a:rPr lang="en-US" sz="2100" b="1">
                <a:latin typeface="Times New Roman"/>
                <a:ea typeface="+mj-lt"/>
                <a:cs typeface="+mj-lt"/>
              </a:rPr>
              <a:t>Model Type:</a:t>
            </a:r>
            <a:r>
              <a:rPr lang="en-US" sz="2100">
                <a:latin typeface="Times New Roman"/>
                <a:ea typeface="+mj-lt"/>
                <a:cs typeface="+mj-lt"/>
              </a:rPr>
              <a:t> Random Forest</a:t>
            </a:r>
          </a:p>
          <a:p>
            <a:endParaRPr lang="en-US" sz="2000" b="1">
              <a:latin typeface="Times New Roman"/>
              <a:ea typeface="+mj-lt"/>
              <a:cs typeface="+mj-lt"/>
            </a:endParaRPr>
          </a:p>
          <a:p>
            <a:r>
              <a:rPr lang="en-US" sz="2000" b="1">
                <a:latin typeface="Times New Roman"/>
                <a:ea typeface="+mj-lt"/>
                <a:cs typeface="+mj-lt"/>
              </a:rPr>
              <a:t>Target Variables:</a:t>
            </a:r>
            <a:endParaRPr lang="en-US" sz="2000">
              <a:latin typeface="Times New Roman"/>
              <a:cs typeface="Times New Roman"/>
            </a:endParaRPr>
          </a:p>
          <a:p>
            <a:pPr marL="742950" lvl="1" indent="-285750">
              <a:buFont typeface="Arial"/>
              <a:buChar char="•"/>
            </a:pPr>
            <a:r>
              <a:rPr lang="en-US" sz="2000">
                <a:latin typeface="Times New Roman"/>
                <a:ea typeface="+mj-lt"/>
                <a:cs typeface="+mj-lt"/>
              </a:rPr>
              <a:t>High Blood Pressure</a:t>
            </a:r>
            <a:endParaRPr lang="en-US" sz="2000">
              <a:latin typeface="Times New Roman"/>
              <a:cs typeface="Times New Roman"/>
            </a:endParaRPr>
          </a:p>
          <a:p>
            <a:pPr marL="742950" lvl="1" indent="-285750">
              <a:lnSpc>
                <a:spcPct val="90000"/>
              </a:lnSpc>
              <a:spcBef>
                <a:spcPct val="0"/>
              </a:spcBef>
              <a:buFont typeface="Arial"/>
              <a:buChar char="•"/>
            </a:pPr>
            <a:r>
              <a:rPr lang="en-US" sz="2000">
                <a:latin typeface="Times New Roman"/>
                <a:ea typeface="+mj-lt"/>
                <a:cs typeface="+mj-lt"/>
              </a:rPr>
              <a:t>High Cholesterol</a:t>
            </a:r>
            <a:endParaRPr lang="en-US" sz="2000">
              <a:latin typeface="Times New Roman"/>
              <a:cs typeface="Times New Roman"/>
            </a:endParaRPr>
          </a:p>
          <a:p>
            <a:pPr marL="742950" lvl="1" indent="-285750">
              <a:lnSpc>
                <a:spcPct val="90000"/>
              </a:lnSpc>
              <a:spcBef>
                <a:spcPct val="0"/>
              </a:spcBef>
              <a:buFont typeface="Arial"/>
              <a:buChar char="•"/>
            </a:pPr>
            <a:r>
              <a:rPr lang="en-US" sz="2000">
                <a:latin typeface="Times New Roman"/>
                <a:ea typeface="+mj-lt"/>
                <a:cs typeface="+mj-lt"/>
              </a:rPr>
              <a:t>Diabetes</a:t>
            </a:r>
            <a:endParaRPr lang="en-US" sz="2000">
              <a:latin typeface="Times New Roman"/>
              <a:cs typeface="Times New Roman"/>
            </a:endParaRPr>
          </a:p>
          <a:p>
            <a:pPr marL="742950" lvl="1" indent="-285750">
              <a:buFont typeface="Arial"/>
              <a:buChar char="•"/>
            </a:pPr>
            <a:endParaRPr lang="en-US" sz="2000">
              <a:latin typeface="Times New Roman"/>
              <a:ea typeface="+mj-lt"/>
              <a:cs typeface="+mj-lt"/>
            </a:endParaRPr>
          </a:p>
          <a:p>
            <a:pPr marL="742950" lvl="1" indent="-285750">
              <a:buFont typeface="Arial"/>
              <a:buChar char="•"/>
            </a:pPr>
            <a:endParaRPr lang="en-US" sz="2000">
              <a:latin typeface="Times New Roman"/>
              <a:ea typeface="+mj-lt"/>
              <a:cs typeface="+mj-lt"/>
            </a:endParaRPr>
          </a:p>
          <a:p>
            <a:endParaRPr lang="en-US" sz="2000" b="1">
              <a:latin typeface="Times New Roman"/>
              <a:ea typeface="+mj-lt"/>
              <a:cs typeface="+mj-lt"/>
            </a:endParaRPr>
          </a:p>
          <a:p>
            <a:endParaRPr lang="en-US" sz="2000" b="1">
              <a:latin typeface="Times New Roman"/>
              <a:ea typeface="Calibri Light"/>
              <a:cs typeface="Calibri Light"/>
            </a:endParaRPr>
          </a:p>
          <a:p>
            <a:endParaRPr lang="en-US" sz="2100">
              <a:ea typeface="Calibri Light"/>
              <a:cs typeface="Calibri Light"/>
            </a:endParaRPr>
          </a:p>
        </p:txBody>
      </p:sp>
      <p:sp>
        <p:nvSpPr>
          <p:cNvPr id="5" name="TextBox 4">
            <a:extLst>
              <a:ext uri="{FF2B5EF4-FFF2-40B4-BE49-F238E27FC236}">
                <a16:creationId xmlns:a16="http://schemas.microsoft.com/office/drawing/2014/main" id="{6655D882-41B8-820B-EC7D-60EB24B6081D}"/>
              </a:ext>
            </a:extLst>
          </p:cNvPr>
          <p:cNvSpPr txBox="1"/>
          <p:nvPr/>
        </p:nvSpPr>
        <p:spPr>
          <a:xfrm>
            <a:off x="5035421" y="3926853"/>
            <a:ext cx="3339895"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ct val="0"/>
              </a:spcBef>
            </a:pPr>
            <a:r>
              <a:rPr lang="en-US" sz="2000" b="1">
                <a:latin typeface="Times New Roman"/>
                <a:cs typeface="Times New Roman"/>
              </a:rPr>
              <a:t>Feature Variables:</a:t>
            </a:r>
            <a:endParaRPr lang="en-US" sz="2000">
              <a:latin typeface="Times New Roman"/>
              <a:cs typeface="Times New Roman"/>
            </a:endParaRPr>
          </a:p>
          <a:p>
            <a:pPr marL="742950" lvl="1" indent="-285750">
              <a:buFont typeface="Arial,Sans-Serif"/>
              <a:buChar char="•"/>
            </a:pPr>
            <a:r>
              <a:rPr lang="en-US" sz="2000">
                <a:latin typeface="Times New Roman"/>
                <a:cs typeface="Times New Roman"/>
              </a:rPr>
              <a:t>Age</a:t>
            </a:r>
          </a:p>
          <a:p>
            <a:pPr marL="742950" lvl="1" indent="-285750">
              <a:buFont typeface="Arial,Sans-Serif"/>
              <a:buChar char="•"/>
            </a:pPr>
            <a:r>
              <a:rPr lang="en-US" sz="2000">
                <a:latin typeface="Times New Roman"/>
                <a:cs typeface="Times New Roman"/>
              </a:rPr>
              <a:t>Physical Health</a:t>
            </a:r>
          </a:p>
          <a:p>
            <a:pPr marL="742950" lvl="1" indent="-285750">
              <a:buFont typeface="Arial,Sans-Serif"/>
              <a:buChar char="•"/>
            </a:pPr>
            <a:r>
              <a:rPr lang="en-US" sz="2000">
                <a:latin typeface="Times New Roman"/>
                <a:cs typeface="Times New Roman"/>
              </a:rPr>
              <a:t>Alcohol Frequency</a:t>
            </a:r>
          </a:p>
          <a:p>
            <a:pPr marL="742950" lvl="1" indent="-285750">
              <a:buFont typeface="Arial,Sans-Serif"/>
              <a:buChar char="•"/>
            </a:pPr>
            <a:r>
              <a:rPr lang="en-US" sz="2000">
                <a:latin typeface="Times New Roman"/>
                <a:cs typeface="Times New Roman"/>
              </a:rPr>
              <a:t>Smoke frequency</a:t>
            </a:r>
          </a:p>
          <a:p>
            <a:pPr marL="742950" lvl="1" indent="-285750">
              <a:buFont typeface="Arial,Sans-Serif"/>
              <a:buChar char="•"/>
            </a:pPr>
            <a:r>
              <a:rPr lang="en-US" sz="2000">
                <a:latin typeface="Times New Roman"/>
                <a:cs typeface="Times New Roman"/>
              </a:rPr>
              <a:t>Income</a:t>
            </a:r>
          </a:p>
        </p:txBody>
      </p:sp>
      <p:pic>
        <p:nvPicPr>
          <p:cNvPr id="3" name="Slide 16 ADTA 5340">
            <a:hlinkClick r:id="" action="ppaction://media"/>
            <a:extLst>
              <a:ext uri="{FF2B5EF4-FFF2-40B4-BE49-F238E27FC236}">
                <a16:creationId xmlns:a16="http://schemas.microsoft.com/office/drawing/2014/main" id="{646EC58D-4D97-B4AA-E54F-2FE021D63D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69849" y="5473265"/>
            <a:ext cx="730250" cy="730250"/>
          </a:xfrm>
          <a:prstGeom prst="rect">
            <a:avLst/>
          </a:prstGeom>
        </p:spPr>
      </p:pic>
    </p:spTree>
    <p:extLst>
      <p:ext uri="{BB962C8B-B14F-4D97-AF65-F5344CB8AC3E}">
        <p14:creationId xmlns:p14="http://schemas.microsoft.com/office/powerpoint/2010/main" val="1340623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remove"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57170873-66A6-412E-9796-1B4F29519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0189B7DE-4E4E-4534-AE7D-F7E46A807E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00335" cy="3429000"/>
          </a:xfrm>
          <a:prstGeom prst="rect">
            <a:avLst/>
          </a:prstGeom>
          <a:ln>
            <a:noFill/>
          </a:ln>
          <a:effectLst>
            <a:outerShdw blurRad="596900" dist="330200" dir="714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10F05A-3C60-DEE8-9413-C5048A911F2F}"/>
              </a:ext>
            </a:extLst>
          </p:cNvPr>
          <p:cNvSpPr>
            <a:spLocks noGrp="1"/>
          </p:cNvSpPr>
          <p:nvPr>
            <p:ph type="title"/>
          </p:nvPr>
        </p:nvSpPr>
        <p:spPr>
          <a:xfrm>
            <a:off x="758952" y="777240"/>
            <a:ext cx="9693065" cy="841153"/>
          </a:xfrm>
        </p:spPr>
        <p:txBody>
          <a:bodyPr vert="horz" lIns="91440" tIns="45720" rIns="91440" bIns="45720" rtlCol="0" anchor="t">
            <a:normAutofit fontScale="90000"/>
          </a:bodyPr>
          <a:lstStyle/>
          <a:p>
            <a:r>
              <a:rPr lang="en-US" sz="4800" b="1">
                <a:effectLst/>
                <a:latin typeface="Times New Roman"/>
                <a:cs typeface="Times New Roman"/>
              </a:rPr>
              <a:t>Random Forest Confusion Matrix</a:t>
            </a:r>
            <a:br>
              <a:rPr lang="en-US" sz="4800">
                <a:effectLst/>
              </a:rPr>
            </a:br>
            <a:endParaRPr lang="en-US" sz="4800"/>
          </a:p>
        </p:txBody>
      </p:sp>
      <p:sp>
        <p:nvSpPr>
          <p:cNvPr id="3" name="TextBox 2">
            <a:extLst>
              <a:ext uri="{FF2B5EF4-FFF2-40B4-BE49-F238E27FC236}">
                <a16:creationId xmlns:a16="http://schemas.microsoft.com/office/drawing/2014/main" id="{C09F7E53-4516-91E3-7AC3-9516B49AFFBE}"/>
              </a:ext>
            </a:extLst>
          </p:cNvPr>
          <p:cNvSpPr txBox="1"/>
          <p:nvPr/>
        </p:nvSpPr>
        <p:spPr>
          <a:xfrm>
            <a:off x="306614" y="1612900"/>
            <a:ext cx="10680699"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Segoe UI"/>
              </a:rPr>
              <a:t>Model Results:</a:t>
            </a:r>
            <a:r>
              <a:rPr lang="en-US" sz="2000">
                <a:latin typeface="Times New Roman"/>
                <a:cs typeface="Segoe UI"/>
              </a:rPr>
              <a:t>​</a:t>
            </a:r>
          </a:p>
          <a:p>
            <a:pPr marL="742950" lvl="1" indent="-285750">
              <a:buFont typeface="Arial,Sans-Serif"/>
              <a:buChar char="•"/>
            </a:pPr>
            <a:r>
              <a:rPr lang="en-US" sz="2000">
                <a:latin typeface="Times New Roman"/>
                <a:cs typeface="Arial"/>
              </a:rPr>
              <a:t>Overall Accuracy: 64% (High Blood Pressure), 63% (High Cholesterol), 61% (Diabetes)​</a:t>
            </a:r>
          </a:p>
          <a:p>
            <a:pPr marL="742950" lvl="1" indent="-285750">
              <a:buFont typeface="Arial,Sans-Serif"/>
              <a:buChar char="•"/>
            </a:pPr>
            <a:r>
              <a:rPr lang="en-US" sz="2000">
                <a:latin typeface="Times New Roman"/>
                <a:cs typeface="Arial"/>
              </a:rPr>
              <a:t>Recall (Diagnosis = yes)​</a:t>
            </a:r>
          </a:p>
          <a:p>
            <a:pPr marL="1200150" lvl="2" indent="-285750">
              <a:buFont typeface="Wingdings,Sans-Serif"/>
              <a:buChar char="§"/>
            </a:pPr>
            <a:r>
              <a:rPr lang="en-US" sz="2000" b="1">
                <a:latin typeface="Times New Roman"/>
                <a:cs typeface="Arial"/>
              </a:rPr>
              <a:t>73%</a:t>
            </a:r>
            <a:r>
              <a:rPr lang="en-US" sz="2000">
                <a:latin typeface="Times New Roman"/>
                <a:cs typeface="Arial"/>
              </a:rPr>
              <a:t> (High Blood Pressure)​</a:t>
            </a:r>
          </a:p>
          <a:p>
            <a:pPr marL="1200150" lvl="2" indent="-285750">
              <a:buFont typeface="Wingdings,Sans-Serif"/>
              <a:buChar char="§"/>
            </a:pPr>
            <a:r>
              <a:rPr lang="en-US" sz="2000" b="1">
                <a:latin typeface="Times New Roman"/>
                <a:cs typeface="Arial"/>
              </a:rPr>
              <a:t>77%</a:t>
            </a:r>
            <a:r>
              <a:rPr lang="en-US" sz="2000">
                <a:latin typeface="Times New Roman"/>
                <a:cs typeface="Arial"/>
              </a:rPr>
              <a:t> (High Cholesterol)​</a:t>
            </a:r>
          </a:p>
          <a:p>
            <a:pPr marL="1200150" lvl="2" indent="-285750">
              <a:buFont typeface="Wingdings,Sans-Serif"/>
              <a:buChar char="§"/>
            </a:pPr>
            <a:r>
              <a:rPr lang="en-US" sz="2000" b="1">
                <a:latin typeface="Times New Roman"/>
                <a:cs typeface="Arial"/>
              </a:rPr>
              <a:t>72%</a:t>
            </a:r>
            <a:r>
              <a:rPr lang="en-US" sz="2000">
                <a:latin typeface="Times New Roman"/>
                <a:cs typeface="Arial"/>
              </a:rPr>
              <a:t> (Diabetes)​</a:t>
            </a:r>
          </a:p>
          <a:p>
            <a:r>
              <a:rPr lang="en-US" sz="2000">
                <a:latin typeface="Calibri Light"/>
                <a:cs typeface="Segoe UI"/>
              </a:rPr>
              <a:t>​</a:t>
            </a:r>
          </a:p>
        </p:txBody>
      </p:sp>
      <p:pic>
        <p:nvPicPr>
          <p:cNvPr id="4" name="Picture 3" descr="A screenshot of a computer code&#10;&#10;Description automatically generated">
            <a:extLst>
              <a:ext uri="{FF2B5EF4-FFF2-40B4-BE49-F238E27FC236}">
                <a16:creationId xmlns:a16="http://schemas.microsoft.com/office/drawing/2014/main" id="{0B3CF02B-5BBB-6723-D4F9-A05066877963}"/>
              </a:ext>
            </a:extLst>
          </p:cNvPr>
          <p:cNvPicPr>
            <a:picLocks noChangeAspect="1"/>
          </p:cNvPicPr>
          <p:nvPr/>
        </p:nvPicPr>
        <p:blipFill>
          <a:blip r:embed="rId5"/>
          <a:stretch>
            <a:fillRect/>
          </a:stretch>
        </p:blipFill>
        <p:spPr>
          <a:xfrm>
            <a:off x="7661956" y="3731532"/>
            <a:ext cx="3762375" cy="2152650"/>
          </a:xfrm>
          <a:prstGeom prst="rect">
            <a:avLst/>
          </a:prstGeom>
        </p:spPr>
      </p:pic>
      <p:pic>
        <p:nvPicPr>
          <p:cNvPr id="6" name="Picture 5" descr="A screenshot of a computer code&#10;&#10;Description automatically generated">
            <a:extLst>
              <a:ext uri="{FF2B5EF4-FFF2-40B4-BE49-F238E27FC236}">
                <a16:creationId xmlns:a16="http://schemas.microsoft.com/office/drawing/2014/main" id="{F1B0AD61-EA9C-241E-CDC5-6F65C7A59545}"/>
              </a:ext>
            </a:extLst>
          </p:cNvPr>
          <p:cNvPicPr>
            <a:picLocks noChangeAspect="1"/>
          </p:cNvPicPr>
          <p:nvPr/>
        </p:nvPicPr>
        <p:blipFill>
          <a:blip r:embed="rId6"/>
          <a:stretch>
            <a:fillRect/>
          </a:stretch>
        </p:blipFill>
        <p:spPr>
          <a:xfrm>
            <a:off x="3924981" y="3727223"/>
            <a:ext cx="3743325" cy="2143125"/>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E9EBAB24-DF04-AA39-5D1E-2351A519400E}"/>
              </a:ext>
            </a:extLst>
          </p:cNvPr>
          <p:cNvPicPr>
            <a:picLocks noChangeAspect="1"/>
          </p:cNvPicPr>
          <p:nvPr/>
        </p:nvPicPr>
        <p:blipFill>
          <a:blip r:embed="rId7"/>
          <a:stretch>
            <a:fillRect/>
          </a:stretch>
        </p:blipFill>
        <p:spPr>
          <a:xfrm>
            <a:off x="183243" y="3787321"/>
            <a:ext cx="3733800" cy="2095500"/>
          </a:xfrm>
          <a:prstGeom prst="rect">
            <a:avLst/>
          </a:prstGeom>
        </p:spPr>
      </p:pic>
      <p:pic>
        <p:nvPicPr>
          <p:cNvPr id="5" name="Slide 17 ADTA 5340">
            <a:hlinkClick r:id="" action="ppaction://media"/>
            <a:extLst>
              <a:ext uri="{FF2B5EF4-FFF2-40B4-BE49-F238E27FC236}">
                <a16:creationId xmlns:a16="http://schemas.microsoft.com/office/drawing/2014/main" id="{E100CB50-A940-AF09-39D7-06DE72C477E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21135" y="5883574"/>
            <a:ext cx="730250" cy="730250"/>
          </a:xfrm>
          <a:prstGeom prst="rect">
            <a:avLst/>
          </a:prstGeom>
        </p:spPr>
      </p:pic>
    </p:spTree>
    <p:extLst>
      <p:ext uri="{BB962C8B-B14F-4D97-AF65-F5344CB8AC3E}">
        <p14:creationId xmlns:p14="http://schemas.microsoft.com/office/powerpoint/2010/main" val="291568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remove"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57170873-66A6-412E-9796-1B4F29519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0189B7DE-4E4E-4534-AE7D-F7E46A807E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00335" cy="3429000"/>
          </a:xfrm>
          <a:prstGeom prst="rect">
            <a:avLst/>
          </a:prstGeom>
          <a:ln>
            <a:noFill/>
          </a:ln>
          <a:effectLst>
            <a:outerShdw blurRad="596900" dist="330200" dir="714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10F05A-3C60-DEE8-9413-C5048A911F2F}"/>
              </a:ext>
            </a:extLst>
          </p:cNvPr>
          <p:cNvSpPr>
            <a:spLocks noGrp="1"/>
          </p:cNvSpPr>
          <p:nvPr>
            <p:ph type="title"/>
          </p:nvPr>
        </p:nvSpPr>
        <p:spPr>
          <a:xfrm>
            <a:off x="625088" y="198385"/>
            <a:ext cx="11247955" cy="799964"/>
          </a:xfrm>
        </p:spPr>
        <p:txBody>
          <a:bodyPr vert="horz" lIns="91440" tIns="45720" rIns="91440" bIns="45720" rtlCol="0" anchor="t">
            <a:normAutofit fontScale="90000"/>
          </a:bodyPr>
          <a:lstStyle/>
          <a:p>
            <a:r>
              <a:rPr lang="en-US" sz="4300" b="1">
                <a:latin typeface="Times New Roman"/>
                <a:ea typeface="Calibri Light"/>
                <a:cs typeface="Calibri Light"/>
              </a:rPr>
              <a:t>                               Conclusion</a:t>
            </a:r>
            <a:br>
              <a:rPr lang="en-US" sz="4800">
                <a:ea typeface="Calibri Light"/>
                <a:cs typeface="Calibri Light"/>
              </a:rPr>
            </a:br>
            <a:endParaRPr lang="en-US" sz="4800"/>
          </a:p>
        </p:txBody>
      </p:sp>
      <p:sp>
        <p:nvSpPr>
          <p:cNvPr id="4" name="Title 1">
            <a:extLst>
              <a:ext uri="{FF2B5EF4-FFF2-40B4-BE49-F238E27FC236}">
                <a16:creationId xmlns:a16="http://schemas.microsoft.com/office/drawing/2014/main" id="{50C55A76-3EA6-9A93-3E83-FE2F81F995B8}"/>
              </a:ext>
            </a:extLst>
          </p:cNvPr>
          <p:cNvSpPr txBox="1">
            <a:spLocks/>
          </p:cNvSpPr>
          <p:nvPr/>
        </p:nvSpPr>
        <p:spPr>
          <a:xfrm>
            <a:off x="623028" y="767541"/>
            <a:ext cx="6481984" cy="2661608"/>
          </a:xfrm>
          <a:prstGeom prst="rect">
            <a:avLst/>
          </a:prstGeom>
        </p:spPr>
        <p:txBody>
          <a:bodyPr vert="horz" lIns="91440" tIns="45720" rIns="91440" bIns="45720" rtlCol="0" anchor="t">
            <a:normAutofit fontScale="750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1600" b="1">
              <a:latin typeface="Times New Roman"/>
              <a:ea typeface="+mj-lt"/>
              <a:cs typeface="+mj-lt"/>
            </a:endParaRPr>
          </a:p>
          <a:p>
            <a:r>
              <a:rPr lang="en-US" sz="3100">
                <a:latin typeface="Times New Roman"/>
                <a:ea typeface="+mj-lt"/>
                <a:cs typeface="Times New Roman"/>
              </a:rPr>
              <a:t>Key Insights: The Impact of Income on Chronic Conditions</a:t>
            </a:r>
          </a:p>
          <a:p>
            <a:endParaRPr lang="en-US" sz="1800" b="1">
              <a:latin typeface="Times New Roman"/>
              <a:ea typeface="+mj-lt"/>
              <a:cs typeface="+mj-lt"/>
            </a:endParaRPr>
          </a:p>
          <a:p>
            <a:pPr marL="742950" lvl="1" indent="-285750">
              <a:buFont typeface="Arial"/>
              <a:buChar char="•"/>
            </a:pPr>
            <a:r>
              <a:rPr lang="en-US" sz="1600">
                <a:latin typeface="Times New Roman"/>
                <a:ea typeface="+mj-lt"/>
                <a:cs typeface="+mj-lt"/>
              </a:rPr>
              <a:t>Income brackets significantly influence the prevalence of chronic health conditions.</a:t>
            </a:r>
          </a:p>
          <a:p>
            <a:pPr marL="742950" lvl="1" indent="-285750">
              <a:buFont typeface="Arial"/>
              <a:buChar char="•"/>
            </a:pPr>
            <a:r>
              <a:rPr lang="en-US" sz="1600">
                <a:latin typeface="Times New Roman"/>
                <a:ea typeface="+mj-lt"/>
                <a:cs typeface="+mj-lt"/>
              </a:rPr>
              <a:t>Lower-income groups are at higher risk possibly due to:</a:t>
            </a:r>
          </a:p>
          <a:p>
            <a:pPr lvl="1">
              <a:buFont typeface="Arial"/>
              <a:buChar char="•"/>
            </a:pPr>
            <a:endParaRPr lang="en-US" sz="1600">
              <a:latin typeface="Times New Roman"/>
              <a:ea typeface="+mj-lt"/>
              <a:cs typeface="+mj-lt"/>
            </a:endParaRPr>
          </a:p>
          <a:p>
            <a:pPr marL="1200150" lvl="2" indent="-285750">
              <a:buFont typeface="Arial"/>
              <a:buChar char="•"/>
            </a:pPr>
            <a:r>
              <a:rPr lang="en-US" sz="1600">
                <a:latin typeface="Times New Roman"/>
                <a:ea typeface="+mj-lt"/>
                <a:cs typeface="+mj-lt"/>
              </a:rPr>
              <a:t>Limited access to healthcare</a:t>
            </a:r>
            <a:endParaRPr lang="en-US" sz="1600">
              <a:latin typeface="Times New Roman"/>
              <a:cs typeface="Times New Roman"/>
            </a:endParaRPr>
          </a:p>
          <a:p>
            <a:pPr marL="1200150" lvl="2" indent="-285750">
              <a:buFont typeface="Arial"/>
              <a:buChar char="•"/>
            </a:pPr>
            <a:r>
              <a:rPr lang="en-US" sz="1600">
                <a:latin typeface="Times New Roman"/>
                <a:ea typeface="+mj-lt"/>
                <a:cs typeface="+mj-lt"/>
              </a:rPr>
              <a:t>Poor diet</a:t>
            </a:r>
          </a:p>
          <a:p>
            <a:pPr marL="1200150" lvl="2" indent="-285750">
              <a:buFont typeface="Arial"/>
              <a:buChar char="•"/>
            </a:pPr>
            <a:r>
              <a:rPr lang="en-US" sz="1600">
                <a:latin typeface="Times New Roman"/>
                <a:ea typeface="+mj-lt"/>
                <a:cs typeface="+mj-lt"/>
              </a:rPr>
              <a:t>Higher stress levels</a:t>
            </a:r>
          </a:p>
          <a:p>
            <a:pPr lvl="1">
              <a:buFont typeface="Arial"/>
              <a:buChar char="•"/>
            </a:pPr>
            <a:endParaRPr lang="en-US" sz="1600" b="1">
              <a:latin typeface="Times New Roman"/>
              <a:ea typeface="+mj-lt"/>
              <a:cs typeface="+mj-lt"/>
            </a:endParaRPr>
          </a:p>
          <a:p>
            <a:r>
              <a:rPr lang="en-US" sz="1600" b="1">
                <a:latin typeface="Times New Roman"/>
                <a:ea typeface="+mj-lt"/>
                <a:cs typeface="+mj-lt"/>
              </a:rPr>
              <a:t>Model Implications:</a:t>
            </a:r>
            <a:endParaRPr lang="en-US" sz="1600">
              <a:latin typeface="Times New Roman"/>
              <a:ea typeface="+mj-lt"/>
              <a:cs typeface="+mj-lt"/>
            </a:endParaRPr>
          </a:p>
          <a:p>
            <a:endParaRPr lang="en-US" sz="1600" b="1">
              <a:latin typeface="Times New Roman"/>
              <a:ea typeface="+mj-lt"/>
              <a:cs typeface="+mj-lt"/>
            </a:endParaRPr>
          </a:p>
          <a:p>
            <a:pPr marL="742950" lvl="1" indent="-285750">
              <a:buFont typeface="Arial"/>
              <a:buChar char="•"/>
            </a:pPr>
            <a:r>
              <a:rPr lang="en-US" sz="1600">
                <a:latin typeface="Times New Roman"/>
                <a:ea typeface="+mj-lt"/>
                <a:cs typeface="+mj-lt"/>
              </a:rPr>
              <a:t>Income-related disparities are strongly associated with negative health outcomes.</a:t>
            </a:r>
            <a:endParaRPr lang="en-US" sz="1600">
              <a:latin typeface="Times New Roman"/>
              <a:cs typeface="Times New Roman"/>
            </a:endParaRPr>
          </a:p>
          <a:p>
            <a:pPr marL="742950" lvl="1" indent="-285750">
              <a:buFont typeface="Arial"/>
              <a:buChar char="•"/>
            </a:pPr>
            <a:r>
              <a:rPr lang="en-US" sz="1600">
                <a:latin typeface="Times New Roman"/>
                <a:ea typeface="+mj-lt"/>
                <a:cs typeface="+mj-lt"/>
              </a:rPr>
              <a:t>The model captures socioeconomic patterns that highlight these inequalities.</a:t>
            </a:r>
            <a:endParaRPr lang="en-US" sz="1600">
              <a:latin typeface="Times New Roman"/>
              <a:ea typeface="Calibri Light"/>
              <a:cs typeface="Calibri Light"/>
            </a:endParaRPr>
          </a:p>
          <a:p>
            <a:pPr marL="742950" lvl="1" indent="-285750">
              <a:buFont typeface="Arial"/>
              <a:buChar char="•"/>
            </a:pPr>
            <a:r>
              <a:rPr lang="en-US" sz="1600">
                <a:latin typeface="Times New Roman"/>
                <a:ea typeface="Calibri Light"/>
                <a:cs typeface="Calibri Light"/>
              </a:rPr>
              <a:t>Model is consistent with other research done in the field of health disparities. </a:t>
            </a:r>
          </a:p>
          <a:p>
            <a:pPr marL="285750" indent="-285750">
              <a:buFont typeface="Arial"/>
              <a:buChar char="•"/>
            </a:pPr>
            <a:endParaRPr lang="en-US" sz="2100">
              <a:latin typeface="Times New Roman"/>
              <a:ea typeface="Calibri Light"/>
              <a:cs typeface="Calibri Light"/>
            </a:endParaRPr>
          </a:p>
          <a:p>
            <a:endParaRPr lang="en-US" sz="2100">
              <a:ea typeface="Calibri Light"/>
              <a:cs typeface="Calibri Light"/>
            </a:endParaRPr>
          </a:p>
        </p:txBody>
      </p:sp>
      <p:sp>
        <p:nvSpPr>
          <p:cNvPr id="5" name="Title 1">
            <a:extLst>
              <a:ext uri="{FF2B5EF4-FFF2-40B4-BE49-F238E27FC236}">
                <a16:creationId xmlns:a16="http://schemas.microsoft.com/office/drawing/2014/main" id="{96D2CB99-F357-D25D-7E7B-CAE08AFF7EA0}"/>
              </a:ext>
            </a:extLst>
          </p:cNvPr>
          <p:cNvSpPr txBox="1">
            <a:spLocks/>
          </p:cNvSpPr>
          <p:nvPr/>
        </p:nvSpPr>
        <p:spPr>
          <a:xfrm>
            <a:off x="623274" y="3426000"/>
            <a:ext cx="11247955" cy="36429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100">
                <a:latin typeface="Times New Roman"/>
                <a:ea typeface="+mj-lt"/>
                <a:cs typeface="+mj-lt"/>
              </a:rPr>
              <a:t>Behavioral Risk Factors and Chronic Conditions</a:t>
            </a:r>
            <a:br>
              <a:rPr lang="en-US" sz="2800"/>
            </a:br>
            <a:endParaRPr lang="en-US" sz="4800">
              <a:ea typeface="Calibri Light"/>
              <a:cs typeface="Calibri Light"/>
            </a:endParaRPr>
          </a:p>
        </p:txBody>
      </p:sp>
      <p:sp>
        <p:nvSpPr>
          <p:cNvPr id="7" name="Title 1">
            <a:extLst>
              <a:ext uri="{FF2B5EF4-FFF2-40B4-BE49-F238E27FC236}">
                <a16:creationId xmlns:a16="http://schemas.microsoft.com/office/drawing/2014/main" id="{D8FF7B6B-4A45-19D6-1548-B63F5887154E}"/>
              </a:ext>
            </a:extLst>
          </p:cNvPr>
          <p:cNvSpPr txBox="1">
            <a:spLocks/>
          </p:cNvSpPr>
          <p:nvPr/>
        </p:nvSpPr>
        <p:spPr>
          <a:xfrm>
            <a:off x="623028" y="3807068"/>
            <a:ext cx="6499705" cy="2445745"/>
          </a:xfrm>
          <a:prstGeom prst="rect">
            <a:avLst/>
          </a:prstGeom>
        </p:spPr>
        <p:txBody>
          <a:bodyPr vert="horz" lIns="91440" tIns="45720" rIns="91440" bIns="45720" rtlCol="0" anchor="t">
            <a:normAutofit fontScale="975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1600" b="1">
              <a:latin typeface="Times New Roman"/>
              <a:ea typeface="Calibri Light"/>
              <a:cs typeface="Calibri Light"/>
            </a:endParaRPr>
          </a:p>
          <a:p>
            <a:pPr marL="285750" indent="-285750">
              <a:buFont typeface="Arial"/>
              <a:buChar char="•"/>
            </a:pPr>
            <a:r>
              <a:rPr lang="en-US" sz="1600">
                <a:latin typeface="Times New Roman"/>
                <a:ea typeface="+mj-lt"/>
                <a:cs typeface="+mj-lt"/>
              </a:rPr>
              <a:t>Smoking Frequency:</a:t>
            </a:r>
            <a:endParaRPr lang="en-US">
              <a:ea typeface="Calibri Light" panose="020F0302020204030204"/>
              <a:cs typeface="Calibri Light" panose="020F0302020204030204"/>
            </a:endParaRPr>
          </a:p>
          <a:p>
            <a:pPr marL="742950" lvl="1" indent="-285750">
              <a:buFont typeface="Arial"/>
              <a:buChar char="•"/>
            </a:pPr>
            <a:r>
              <a:rPr lang="en-US" sz="1600">
                <a:latin typeface="Times New Roman"/>
                <a:ea typeface="+mj-lt"/>
                <a:cs typeface="+mj-lt"/>
              </a:rPr>
              <a:t>Strongly linked to high blood pressure and cholesterol.</a:t>
            </a:r>
          </a:p>
          <a:p>
            <a:pPr marL="742950" lvl="1" indent="-285750">
              <a:buFont typeface="Arial"/>
              <a:buChar char="•"/>
            </a:pPr>
            <a:r>
              <a:rPr lang="en-US" sz="1600">
                <a:latin typeface="Times New Roman"/>
                <a:ea typeface="+mj-lt"/>
                <a:cs typeface="+mj-lt"/>
              </a:rPr>
              <a:t>Smoking increases cardiovascular disease risk.</a:t>
            </a:r>
            <a:endParaRPr lang="en-US" sz="1600">
              <a:latin typeface="Times New Roman"/>
              <a:cs typeface="Times New Roman"/>
            </a:endParaRPr>
          </a:p>
          <a:p>
            <a:pPr marL="285750" indent="-285750">
              <a:buFont typeface="Arial"/>
              <a:buChar char="•"/>
            </a:pPr>
            <a:r>
              <a:rPr lang="en-US" sz="1600">
                <a:latin typeface="Times New Roman"/>
                <a:ea typeface="+mj-lt"/>
                <a:cs typeface="+mj-lt"/>
              </a:rPr>
              <a:t>Alcohol Consumption:</a:t>
            </a:r>
          </a:p>
          <a:p>
            <a:pPr marL="742950" lvl="1" indent="-285750">
              <a:buFont typeface="Arial"/>
              <a:buChar char="•"/>
            </a:pPr>
            <a:r>
              <a:rPr lang="en-US" sz="1600">
                <a:latin typeface="Times New Roman"/>
                <a:ea typeface="+mj-lt"/>
                <a:cs typeface="+mj-lt"/>
              </a:rPr>
              <a:t>Excessive drinking impacts cholesterol and blood pressure levels.</a:t>
            </a:r>
          </a:p>
          <a:p>
            <a:pPr marL="742950" lvl="1" indent="-285750">
              <a:buFont typeface="Arial"/>
              <a:buChar char="•"/>
            </a:pPr>
            <a:endParaRPr lang="en-US" sz="1600" b="1">
              <a:latin typeface="Times New Roman"/>
              <a:ea typeface="+mj-lt"/>
              <a:cs typeface="+mj-lt"/>
            </a:endParaRPr>
          </a:p>
          <a:p>
            <a:r>
              <a:rPr lang="en-US" sz="1600" b="1">
                <a:latin typeface="Times New Roman"/>
                <a:ea typeface="+mj-lt"/>
                <a:cs typeface="+mj-lt"/>
              </a:rPr>
              <a:t>Model Insights:</a:t>
            </a:r>
            <a:endParaRPr lang="en-US" sz="1600">
              <a:latin typeface="Times New Roman"/>
              <a:ea typeface="+mj-lt"/>
              <a:cs typeface="+mj-lt"/>
            </a:endParaRPr>
          </a:p>
          <a:p>
            <a:endParaRPr lang="en-US" sz="1600" b="1">
              <a:latin typeface="Times New Roman"/>
              <a:ea typeface="+mj-lt"/>
              <a:cs typeface="+mj-lt"/>
            </a:endParaRPr>
          </a:p>
          <a:p>
            <a:pPr marL="742950" lvl="1" indent="-285750">
              <a:buFont typeface="Arial"/>
              <a:buChar char="•"/>
            </a:pPr>
            <a:r>
              <a:rPr lang="en-US" sz="1600">
                <a:latin typeface="Times New Roman"/>
                <a:ea typeface="+mj-lt"/>
                <a:cs typeface="+mj-lt"/>
              </a:rPr>
              <a:t>Recall for High Cholesterol: </a:t>
            </a:r>
            <a:r>
              <a:rPr lang="en-US" sz="1600" b="1">
                <a:latin typeface="Times New Roman"/>
                <a:ea typeface="+mj-lt"/>
                <a:cs typeface="+mj-lt"/>
              </a:rPr>
              <a:t>77%</a:t>
            </a:r>
            <a:endParaRPr lang="en-US" sz="1600">
              <a:latin typeface="Times New Roman"/>
              <a:cs typeface="Times New Roman"/>
            </a:endParaRPr>
          </a:p>
          <a:p>
            <a:pPr marL="742950" lvl="1" indent="-285750">
              <a:buFont typeface="Arial"/>
              <a:buChar char="•"/>
            </a:pPr>
            <a:r>
              <a:rPr lang="en-US" sz="1600">
                <a:latin typeface="Times New Roman"/>
                <a:ea typeface="+mj-lt"/>
                <a:cs typeface="+mj-lt"/>
              </a:rPr>
              <a:t>Smoking and alcohol are critical predictors of chronic conditions.</a:t>
            </a:r>
            <a:endParaRPr lang="en-US" sz="1600">
              <a:latin typeface="Times New Roman"/>
              <a:cs typeface="Times New Roman"/>
            </a:endParaRPr>
          </a:p>
          <a:p>
            <a:pPr marL="742950" lvl="1" indent="-285750">
              <a:buFont typeface="Arial"/>
              <a:buChar char="•"/>
            </a:pPr>
            <a:endParaRPr lang="en-US" sz="1600">
              <a:latin typeface="Times New Roman"/>
              <a:ea typeface="+mj-lt"/>
              <a:cs typeface="+mj-lt"/>
            </a:endParaRPr>
          </a:p>
          <a:p>
            <a:endParaRPr lang="en-US" sz="1600">
              <a:latin typeface="Times New Roman"/>
              <a:ea typeface="+mj-lt"/>
              <a:cs typeface="+mj-lt"/>
            </a:endParaRPr>
          </a:p>
          <a:p>
            <a:endParaRPr lang="en-US" sz="2100" b="1">
              <a:latin typeface="Times New Roman"/>
              <a:ea typeface="Calibri Light"/>
              <a:cs typeface="Calibri Light"/>
            </a:endParaRPr>
          </a:p>
          <a:p>
            <a:pPr marL="285750" indent="-285750">
              <a:buFont typeface="Arial"/>
              <a:buChar char="•"/>
            </a:pPr>
            <a:endParaRPr lang="en-US" sz="2100">
              <a:latin typeface="Times New Roman"/>
              <a:ea typeface="Calibri Light"/>
              <a:cs typeface="Calibri Light"/>
            </a:endParaRPr>
          </a:p>
          <a:p>
            <a:endParaRPr lang="en-US" sz="2100">
              <a:ea typeface="Calibri Light"/>
              <a:cs typeface="Calibri Light"/>
            </a:endParaRPr>
          </a:p>
        </p:txBody>
      </p:sp>
      <p:pic>
        <p:nvPicPr>
          <p:cNvPr id="3" name="Slide 18 ADTA 5340">
            <a:hlinkClick r:id="" action="ppaction://media"/>
            <a:extLst>
              <a:ext uri="{FF2B5EF4-FFF2-40B4-BE49-F238E27FC236}">
                <a16:creationId xmlns:a16="http://schemas.microsoft.com/office/drawing/2014/main" id="{99153A4D-94EA-335C-7915-A7096FBCF8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00137" y="3686179"/>
            <a:ext cx="730250" cy="730250"/>
          </a:xfrm>
          <a:prstGeom prst="rect">
            <a:avLst/>
          </a:prstGeom>
        </p:spPr>
      </p:pic>
      <p:pic>
        <p:nvPicPr>
          <p:cNvPr id="11" name="Picture 10">
            <a:extLst>
              <a:ext uri="{FF2B5EF4-FFF2-40B4-BE49-F238E27FC236}">
                <a16:creationId xmlns:a16="http://schemas.microsoft.com/office/drawing/2014/main" id="{DAF73E28-FF7E-CF7A-31B7-4AD5E91BD276}"/>
              </a:ext>
            </a:extLst>
          </p:cNvPr>
          <p:cNvPicPr>
            <a:picLocks noChangeAspect="1"/>
          </p:cNvPicPr>
          <p:nvPr/>
        </p:nvPicPr>
        <p:blipFill>
          <a:blip r:embed="rId6"/>
          <a:stretch>
            <a:fillRect/>
          </a:stretch>
        </p:blipFill>
        <p:spPr>
          <a:xfrm>
            <a:off x="7281769" y="1008321"/>
            <a:ext cx="4912002" cy="4912002"/>
          </a:xfrm>
          <a:prstGeom prst="rect">
            <a:avLst/>
          </a:prstGeom>
        </p:spPr>
      </p:pic>
    </p:spTree>
    <p:extLst>
      <p:ext uri="{BB962C8B-B14F-4D97-AF65-F5344CB8AC3E}">
        <p14:creationId xmlns:p14="http://schemas.microsoft.com/office/powerpoint/2010/main" val="268206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remove"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31BCC3-FE9E-7933-EE0E-CA9311BC4891}"/>
              </a:ext>
            </a:extLst>
          </p:cNvPr>
          <p:cNvSpPr>
            <a:spLocks noGrp="1"/>
          </p:cNvSpPr>
          <p:nvPr>
            <p:ph type="title"/>
          </p:nvPr>
        </p:nvSpPr>
        <p:spPr>
          <a:xfrm>
            <a:off x="1115568" y="548640"/>
            <a:ext cx="10168128" cy="1179576"/>
          </a:xfrm>
        </p:spPr>
        <p:txBody>
          <a:bodyPr>
            <a:normAutofit/>
          </a:bodyPr>
          <a:lstStyle/>
          <a:p>
            <a:r>
              <a:rPr lang="en-US" sz="4000">
                <a:latin typeface="Times New Roman" panose="02020603050405020304" pitchFamily="18" charset="0"/>
                <a:cs typeface="Times New Roman" panose="02020603050405020304" pitchFamily="18" charset="0"/>
              </a:rPr>
              <a:t>Introduction</a:t>
            </a:r>
          </a:p>
        </p:txBody>
      </p:sp>
      <p:sp>
        <p:nvSpPr>
          <p:cNvPr id="28" name="Rectangle 27">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D5E1D05-6230-DF65-950B-518D6BB0F03D}"/>
              </a:ext>
            </a:extLst>
          </p:cNvPr>
          <p:cNvSpPr>
            <a:spLocks noGrp="1"/>
          </p:cNvSpPr>
          <p:nvPr>
            <p:ph idx="1"/>
          </p:nvPr>
        </p:nvSpPr>
        <p:spPr>
          <a:xfrm>
            <a:off x="1115568" y="2273176"/>
            <a:ext cx="10168128" cy="3903787"/>
          </a:xfrm>
        </p:spPr>
        <p:txBody>
          <a:bodyPr vert="horz" lIns="91440" tIns="45720" rIns="91440" bIns="45720" rtlCol="0" anchor="t">
            <a:normAutofit/>
          </a:bodyPr>
          <a:lstStyle/>
          <a:p>
            <a:pPr>
              <a:spcBef>
                <a:spcPts val="0"/>
              </a:spcBef>
              <a:spcAft>
                <a:spcPts val="600"/>
              </a:spcAft>
              <a:buFont typeface="Wingdings" panose="05000000000000000000" pitchFamily="2" charset="2"/>
              <a:buChar char="§"/>
            </a:pPr>
            <a:r>
              <a:rPr lang="en-US" sz="1700" b="1">
                <a:latin typeface="Times New Roman"/>
                <a:cs typeface="Times New Roman"/>
              </a:rPr>
              <a:t>Survey Source: </a:t>
            </a:r>
            <a:r>
              <a:rPr lang="en-US" sz="1700">
                <a:latin typeface="Times New Roman"/>
                <a:cs typeface="Times New Roman"/>
              </a:rPr>
              <a:t>The Behavioral Risk Factor Surveillance System (BRFSS) is a nationwide health survey run by the Centers for Disease Control and Prevention (CDC) since 1984</a:t>
            </a:r>
          </a:p>
          <a:p>
            <a:pPr>
              <a:spcBef>
                <a:spcPts val="0"/>
              </a:spcBef>
              <a:spcAft>
                <a:spcPts val="600"/>
              </a:spcAft>
              <a:buFont typeface="Wingdings" panose="05000000000000000000" pitchFamily="2" charset="2"/>
              <a:buChar char="§"/>
            </a:pPr>
            <a:r>
              <a:rPr lang="en-US" sz="1700" b="1">
                <a:latin typeface="Times New Roman"/>
                <a:cs typeface="Times New Roman"/>
              </a:rPr>
              <a:t>Participants: </a:t>
            </a:r>
            <a:r>
              <a:rPr lang="en-US" sz="1700">
                <a:latin typeface="Times New Roman"/>
                <a:cs typeface="Times New Roman"/>
              </a:rPr>
              <a:t>Adults aged 18 and older who live in private residences or college housing, and come from across the U.S. and its territories</a:t>
            </a:r>
          </a:p>
          <a:p>
            <a:pPr>
              <a:spcBef>
                <a:spcPts val="0"/>
              </a:spcBef>
              <a:spcAft>
                <a:spcPts val="600"/>
              </a:spcAft>
              <a:buFont typeface="Wingdings" panose="05000000000000000000" pitchFamily="2" charset="2"/>
              <a:buChar char="§"/>
            </a:pPr>
            <a:r>
              <a:rPr lang="en-US" sz="1700" b="1">
                <a:latin typeface="Times New Roman"/>
                <a:cs typeface="Times New Roman"/>
              </a:rPr>
              <a:t>Latest Survey: </a:t>
            </a:r>
            <a:r>
              <a:rPr lang="en-US" sz="1700">
                <a:latin typeface="Times New Roman"/>
                <a:cs typeface="Times New Roman"/>
              </a:rPr>
              <a:t>2023 BRFSS Dataset</a:t>
            </a:r>
          </a:p>
          <a:p>
            <a:pPr>
              <a:spcBef>
                <a:spcPts val="0"/>
              </a:spcBef>
              <a:spcAft>
                <a:spcPts val="600"/>
              </a:spcAft>
              <a:buFont typeface="Wingdings" panose="05000000000000000000" pitchFamily="2" charset="2"/>
              <a:buChar char="§"/>
            </a:pPr>
            <a:r>
              <a:rPr lang="en-US" sz="1700" b="1">
                <a:latin typeface="Times New Roman"/>
                <a:cs typeface="Times New Roman"/>
              </a:rPr>
              <a:t>Explorations: </a:t>
            </a:r>
            <a:r>
              <a:rPr lang="en-US" sz="1700">
                <a:latin typeface="Times New Roman"/>
                <a:cs typeface="Times New Roman"/>
              </a:rPr>
              <a:t>The findings from the 2023 survey reveal trends and differences in public health, including how daily physical activity correlates to general health status and the possible benefits it could possess.</a:t>
            </a:r>
          </a:p>
          <a:p>
            <a:pPr lvl="1">
              <a:spcBef>
                <a:spcPts val="0"/>
              </a:spcBef>
              <a:spcAft>
                <a:spcPts val="600"/>
              </a:spcAft>
              <a:buFont typeface="Wingdings" panose="05000000000000000000" pitchFamily="2" charset="2"/>
              <a:buChar char="§"/>
            </a:pPr>
            <a:r>
              <a:rPr lang="en-US" sz="1700">
                <a:latin typeface="Times New Roman"/>
                <a:cs typeface="Times New Roman"/>
              </a:rPr>
              <a:t>Explores how chronic conditions like high blood pressure and high cholesterol differ across income levels and demographic groups, helping us understand how socioeconomic factors impact health.</a:t>
            </a:r>
          </a:p>
          <a:p>
            <a:pPr lvl="1">
              <a:spcBef>
                <a:spcPts val="0"/>
              </a:spcBef>
              <a:spcAft>
                <a:spcPts val="600"/>
              </a:spcAft>
              <a:buFont typeface="Wingdings" panose="05000000000000000000" pitchFamily="2" charset="2"/>
              <a:buChar char="§"/>
            </a:pPr>
            <a:r>
              <a:rPr lang="en-US" sz="1700">
                <a:latin typeface="Times New Roman"/>
                <a:cs typeface="Times New Roman"/>
              </a:rPr>
              <a:t> Looks at how chronic diseases are related to health risk behaviors, such as smoking, poor diet, and lack of exercise, among both men and women.</a:t>
            </a:r>
          </a:p>
        </p:txBody>
      </p:sp>
      <p:pic>
        <p:nvPicPr>
          <p:cNvPr id="4" name="Audio 15">
            <a:hlinkClick r:id="" action="ppaction://media"/>
            <a:extLst>
              <a:ext uri="{FF2B5EF4-FFF2-40B4-BE49-F238E27FC236}">
                <a16:creationId xmlns:a16="http://schemas.microsoft.com/office/drawing/2014/main" id="{0A68081D-3D90-5238-750F-03871EC1661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2792739"/>
      </p:ext>
    </p:extLst>
  </p:cSld>
  <p:clrMapOvr>
    <a:masterClrMapping/>
  </p:clrMapOvr>
  <mc:AlternateContent xmlns:mc="http://schemas.openxmlformats.org/markup-compatibility/2006">
    <mc:Choice xmlns:p14="http://schemas.microsoft.com/office/powerpoint/2010/main" Requires="p14">
      <p:transition spd="slow" p14:dur="2000" advTm="2425"/>
    </mc:Choice>
    <mc:Fallback>
      <p:transition spd="slow" advTm="2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C68E18-4075-028D-FF14-35D61EC36049}"/>
              </a:ext>
            </a:extLst>
          </p:cNvPr>
          <p:cNvSpPr>
            <a:spLocks noGrp="1"/>
          </p:cNvSpPr>
          <p:nvPr>
            <p:ph type="title"/>
          </p:nvPr>
        </p:nvSpPr>
        <p:spPr>
          <a:xfrm>
            <a:off x="862124" y="3429625"/>
            <a:ext cx="3339902" cy="2550551"/>
          </a:xfrm>
        </p:spPr>
        <p:txBody>
          <a:bodyPr>
            <a:normAutofit/>
          </a:bodyPr>
          <a:lstStyle/>
          <a:p>
            <a:pPr>
              <a:lnSpc>
                <a:spcPct val="100000"/>
              </a:lnSpc>
              <a:spcAft>
                <a:spcPts val="600"/>
              </a:spcAft>
            </a:pPr>
            <a:r>
              <a:rPr lang="en-US" sz="3200" u="sng">
                <a:latin typeface="Times New Roman" panose="02020603050405020304" pitchFamily="18" charset="0"/>
                <a:cs typeface="Times New Roman" panose="02020603050405020304" pitchFamily="18" charset="0"/>
              </a:rPr>
              <a:t>Question 1: </a:t>
            </a:r>
            <a:br>
              <a:rPr lang="en-US" sz="3800">
                <a:latin typeface="Times New Roman" panose="02020603050405020304" pitchFamily="18" charset="0"/>
                <a:cs typeface="Times New Roman" panose="02020603050405020304" pitchFamily="18" charset="0"/>
              </a:rPr>
            </a:br>
            <a:r>
              <a:rPr lang="en-US" sz="2200" i="0">
                <a:effectLst/>
                <a:latin typeface="Times New Roman" panose="02020603050405020304" pitchFamily="18" charset="0"/>
              </a:rPr>
              <a:t>How does the number of days a person engages in physical activity influence their general health status? </a:t>
            </a:r>
            <a:endParaRPr lang="en-US" sz="2200">
              <a:latin typeface="Times New Roman" panose="02020603050405020304" pitchFamily="18" charset="0"/>
              <a:cs typeface="Times New Roman" panose="02020603050405020304" pitchFamily="18" charset="0"/>
            </a:endParaRPr>
          </a:p>
        </p:txBody>
      </p:sp>
      <p:sp>
        <p:nvSpPr>
          <p:cNvPr id="24"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3C7F37BE-5717-C1A5-4CF6-BFB622DF59CF}"/>
              </a:ext>
            </a:extLst>
          </p:cNvPr>
          <p:cNvSpPr txBox="1">
            <a:spLocks/>
          </p:cNvSpPr>
          <p:nvPr/>
        </p:nvSpPr>
        <p:spPr>
          <a:xfrm>
            <a:off x="749379" y="1706911"/>
            <a:ext cx="3344867" cy="151312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Business Understanding/Problem Statement </a:t>
            </a:r>
          </a:p>
        </p:txBody>
      </p:sp>
      <p:graphicFrame>
        <p:nvGraphicFramePr>
          <p:cNvPr id="252" name="Content Placeholder 249">
            <a:extLst>
              <a:ext uri="{FF2B5EF4-FFF2-40B4-BE49-F238E27FC236}">
                <a16:creationId xmlns:a16="http://schemas.microsoft.com/office/drawing/2014/main" id="{4ABFC4D2-1741-B497-BF43-12CB06701965}"/>
              </a:ext>
            </a:extLst>
          </p:cNvPr>
          <p:cNvGraphicFramePr>
            <a:graphicFrameLocks noGrp="1"/>
          </p:cNvGraphicFramePr>
          <p:nvPr>
            <p:ph idx="1"/>
          </p:nvPr>
        </p:nvGraphicFramePr>
        <p:xfrm>
          <a:off x="6099131" y="1021872"/>
          <a:ext cx="5254669" cy="51550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6">
            <a:hlinkClick r:id="" action="ppaction://media"/>
            <a:extLst>
              <a:ext uri="{FF2B5EF4-FFF2-40B4-BE49-F238E27FC236}">
                <a16:creationId xmlns:a16="http://schemas.microsoft.com/office/drawing/2014/main" id="{D8BABF04-993F-C5B8-1CFF-5220775B285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43444" y="4709444"/>
            <a:ext cx="2057400" cy="2057400"/>
          </a:xfrm>
          <a:prstGeom prst="ellipse">
            <a:avLst/>
          </a:prstGeom>
        </p:spPr>
      </p:pic>
    </p:spTree>
    <p:extLst>
      <p:ext uri="{BB962C8B-B14F-4D97-AF65-F5344CB8AC3E}">
        <p14:creationId xmlns:p14="http://schemas.microsoft.com/office/powerpoint/2010/main" val="125087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6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DD46D9-05FE-6133-B6F7-AAB1CF649863}"/>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113D8C-E9F3-FE4B-51B5-29A4990AE961}"/>
              </a:ext>
            </a:extLst>
          </p:cNvPr>
          <p:cNvSpPr>
            <a:spLocks noGrp="1"/>
          </p:cNvSpPr>
          <p:nvPr>
            <p:ph type="title"/>
          </p:nvPr>
        </p:nvSpPr>
        <p:spPr>
          <a:xfrm>
            <a:off x="841248" y="3429625"/>
            <a:ext cx="3600860" cy="2550551"/>
          </a:xfrm>
        </p:spPr>
        <p:txBody>
          <a:bodyPr>
            <a:normAutofit fontScale="90000"/>
          </a:bodyPr>
          <a:lstStyle/>
          <a:p>
            <a:pPr>
              <a:spcAft>
                <a:spcPts val="600"/>
              </a:spcAft>
            </a:pPr>
            <a:r>
              <a:rPr lang="en-US" sz="3200" u="sng">
                <a:latin typeface="Times New Roman" panose="02020603050405020304" pitchFamily="18" charset="0"/>
                <a:cs typeface="Times New Roman" panose="02020603050405020304" pitchFamily="18" charset="0"/>
              </a:rPr>
              <a:t>Question 2: </a:t>
            </a:r>
            <a:br>
              <a:rPr lang="en-US" sz="3400" b="1">
                <a:latin typeface="Times New Roman" panose="02020603050405020304" pitchFamily="18" charset="0"/>
                <a:cs typeface="Times New Roman" panose="02020603050405020304" pitchFamily="18" charset="0"/>
              </a:rPr>
            </a:br>
            <a:r>
              <a:rPr lang="en-US" sz="2200" b="0" i="0">
                <a:effectLst/>
                <a:latin typeface="Times New Roman" panose="02020603050405020304" pitchFamily="18" charset="0"/>
              </a:rPr>
              <a:t>How do different income brackets affect the likelihood of being diagnosed with chronic health conditions such as diabetes, high blood pressure, and high cholesterol?</a:t>
            </a:r>
            <a:endParaRPr lang="en-US" sz="2200">
              <a:latin typeface="Times New Roman" panose="02020603050405020304" pitchFamily="18" charset="0"/>
              <a:cs typeface="Times New Roman" panose="02020603050405020304" pitchFamily="18" charset="0"/>
            </a:endParaRPr>
          </a:p>
        </p:txBody>
      </p:sp>
      <p:sp>
        <p:nvSpPr>
          <p:cNvPr id="24"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C06417-1D12-49BD-B750-A0464A2EC0B9}"/>
              </a:ext>
            </a:extLst>
          </p:cNvPr>
          <p:cNvSpPr>
            <a:spLocks noGrp="1"/>
          </p:cNvSpPr>
          <p:nvPr>
            <p:ph idx="1"/>
          </p:nvPr>
        </p:nvSpPr>
        <p:spPr>
          <a:xfrm>
            <a:off x="5126418" y="552091"/>
            <a:ext cx="6224335" cy="5431536"/>
          </a:xfrm>
        </p:spPr>
        <p:txBody>
          <a:bodyPr anchor="ctr">
            <a:normAutofit/>
          </a:bodyPr>
          <a:lstStyle/>
          <a:p>
            <a:pPr>
              <a:buFont typeface="Wingdings" panose="05000000000000000000" pitchFamily="2" charset="2"/>
              <a:buChar char="§"/>
            </a:pPr>
            <a:endParaRPr lang="en-US" sz="2200" b="0" i="0">
              <a:effectLst/>
              <a:latin typeface="Times New Roman" panose="02020603050405020304" pitchFamily="18" charset="0"/>
            </a:endParaRPr>
          </a:p>
          <a:p>
            <a:pPr>
              <a:buFont typeface="Wingdings" panose="05000000000000000000" pitchFamily="2" charset="2"/>
              <a:buChar char="§"/>
            </a:pPr>
            <a:endParaRPr lang="en-US" sz="2200">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6A691CAB-9AB9-3567-ABEF-74E77389807C}"/>
              </a:ext>
            </a:extLst>
          </p:cNvPr>
          <p:cNvSpPr txBox="1">
            <a:spLocks/>
          </p:cNvSpPr>
          <p:nvPr/>
        </p:nvSpPr>
        <p:spPr>
          <a:xfrm>
            <a:off x="749379" y="1706911"/>
            <a:ext cx="3344867" cy="151312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Business Understanding/Problem Statement </a:t>
            </a:r>
          </a:p>
        </p:txBody>
      </p:sp>
      <p:graphicFrame>
        <p:nvGraphicFramePr>
          <p:cNvPr id="26" name="TextBox 3">
            <a:extLst>
              <a:ext uri="{FF2B5EF4-FFF2-40B4-BE49-F238E27FC236}">
                <a16:creationId xmlns:a16="http://schemas.microsoft.com/office/drawing/2014/main" id="{1733A6B3-30BC-6DA5-E2F9-1505C0D02B8E}"/>
              </a:ext>
            </a:extLst>
          </p:cNvPr>
          <p:cNvGraphicFramePr/>
          <p:nvPr>
            <p:extLst>
              <p:ext uri="{D42A27DB-BD31-4B8C-83A1-F6EECF244321}">
                <p14:modId xmlns:p14="http://schemas.microsoft.com/office/powerpoint/2010/main" val="4281628459"/>
              </p:ext>
            </p:extLst>
          </p:nvPr>
        </p:nvGraphicFramePr>
        <p:xfrm>
          <a:off x="5399314" y="1154243"/>
          <a:ext cx="6043307" cy="51516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78">
            <a:hlinkClick r:id="" action="ppaction://media"/>
            <a:extLst>
              <a:ext uri="{FF2B5EF4-FFF2-40B4-BE49-F238E27FC236}">
                <a16:creationId xmlns:a16="http://schemas.microsoft.com/office/drawing/2014/main" id="{1E41250A-2A28-416B-3A0A-FD52498DB2F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8127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3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DA709B-4014-CCD3-5DD5-C2E07ABDEBB5}"/>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B6E2E-BFA1-188C-2CDA-662A1E92A5A7}"/>
              </a:ext>
            </a:extLst>
          </p:cNvPr>
          <p:cNvSpPr>
            <a:spLocks noGrp="1"/>
          </p:cNvSpPr>
          <p:nvPr>
            <p:ph type="title"/>
          </p:nvPr>
        </p:nvSpPr>
        <p:spPr>
          <a:xfrm>
            <a:off x="841248" y="3432665"/>
            <a:ext cx="3600860" cy="2547511"/>
          </a:xfrm>
        </p:spPr>
        <p:txBody>
          <a:bodyPr>
            <a:normAutofit/>
          </a:bodyPr>
          <a:lstStyle/>
          <a:p>
            <a:r>
              <a:rPr lang="en-US" sz="3200" u="sng">
                <a:latin typeface="Times New Roman" panose="02020603050405020304" pitchFamily="18" charset="0"/>
                <a:cs typeface="Times New Roman" panose="02020603050405020304" pitchFamily="18" charset="0"/>
              </a:rPr>
              <a:t>Question 3: </a:t>
            </a:r>
            <a:br>
              <a:rPr lang="en-US" sz="3400">
                <a:latin typeface="Times New Roman" panose="02020603050405020304" pitchFamily="18" charset="0"/>
                <a:cs typeface="Times New Roman" panose="02020603050405020304" pitchFamily="18" charset="0"/>
              </a:rPr>
            </a:br>
            <a:r>
              <a:rPr lang="en-US" sz="2200" b="0" i="0">
                <a:solidFill>
                  <a:srgbClr val="000000"/>
                </a:solidFill>
                <a:effectLst/>
                <a:latin typeface="Times New Roman" panose="02020603050405020304" pitchFamily="18" charset="0"/>
              </a:rPr>
              <a:t>How do smoking habits and alcohol consumption influence the likelihood of developing chronic conditions such as high blood pressure and high cholesterol?</a:t>
            </a:r>
            <a:endParaRPr lang="en-US" sz="2200">
              <a:latin typeface="Times New Roman" panose="02020603050405020304" pitchFamily="18" charset="0"/>
              <a:cs typeface="Times New Roman" panose="02020603050405020304" pitchFamily="18" charset="0"/>
            </a:endParaRPr>
          </a:p>
        </p:txBody>
      </p:sp>
      <p:sp>
        <p:nvSpPr>
          <p:cNvPr id="24"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Content Placeholder 2">
            <a:extLst>
              <a:ext uri="{FF2B5EF4-FFF2-40B4-BE49-F238E27FC236}">
                <a16:creationId xmlns:a16="http://schemas.microsoft.com/office/drawing/2014/main" id="{DECC5E4D-7008-C434-9ED0-DF0AB1C592FB}"/>
              </a:ext>
            </a:extLst>
          </p:cNvPr>
          <p:cNvGraphicFramePr>
            <a:graphicFrameLocks noGrp="1"/>
          </p:cNvGraphicFramePr>
          <p:nvPr>
            <p:ph idx="1"/>
            <p:extLst>
              <p:ext uri="{D42A27DB-BD31-4B8C-83A1-F6EECF244321}">
                <p14:modId xmlns:p14="http://schemas.microsoft.com/office/powerpoint/2010/main" val="1044142994"/>
              </p:ext>
            </p:extLst>
          </p:nvPr>
        </p:nvGraphicFramePr>
        <p:xfrm>
          <a:off x="5126418" y="552091"/>
          <a:ext cx="5921333" cy="54315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itle 1">
            <a:extLst>
              <a:ext uri="{FF2B5EF4-FFF2-40B4-BE49-F238E27FC236}">
                <a16:creationId xmlns:a16="http://schemas.microsoft.com/office/drawing/2014/main" id="{1D0CCA1E-24F2-FE98-1637-0558F7745B12}"/>
              </a:ext>
            </a:extLst>
          </p:cNvPr>
          <p:cNvSpPr txBox="1">
            <a:spLocks/>
          </p:cNvSpPr>
          <p:nvPr/>
        </p:nvSpPr>
        <p:spPr>
          <a:xfrm>
            <a:off x="845835" y="1755139"/>
            <a:ext cx="3344867" cy="151312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Times New Roman"/>
                <a:cs typeface="Times New Roman"/>
              </a:rPr>
              <a:t>Business Understanding/Problem Statement </a:t>
            </a:r>
          </a:p>
        </p:txBody>
      </p:sp>
      <p:pic>
        <p:nvPicPr>
          <p:cNvPr id="3" name="Audio 20">
            <a:hlinkClick r:id="" action="ppaction://media"/>
            <a:extLst>
              <a:ext uri="{FF2B5EF4-FFF2-40B4-BE49-F238E27FC236}">
                <a16:creationId xmlns:a16="http://schemas.microsoft.com/office/drawing/2014/main" id="{B49F2242-CA1A-D8ED-A159-1C6C9C65D522}"/>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9199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5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9189D29-AC39-AA5C-2036-4A2413B20C31}"/>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Rectangle 3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BCE4D0-E04F-8C4E-1BDF-4C6A2D945C38}"/>
              </a:ext>
            </a:extLst>
          </p:cNvPr>
          <p:cNvSpPr>
            <a:spLocks noGrp="1"/>
          </p:cNvSpPr>
          <p:nvPr>
            <p:ph type="title"/>
          </p:nvPr>
        </p:nvSpPr>
        <p:spPr>
          <a:xfrm>
            <a:off x="1115568" y="548640"/>
            <a:ext cx="10584569" cy="1170716"/>
          </a:xfrm>
        </p:spPr>
        <p:txBody>
          <a:bodyPr>
            <a:normAutofit fontScale="90000"/>
          </a:bodyPr>
          <a:lstStyle/>
          <a:p>
            <a:r>
              <a:rPr lang="en-US">
                <a:latin typeface="Times New Roman"/>
                <a:cs typeface="Times New Roman"/>
              </a:rPr>
              <a:t>Exploratory Data Analysis (EDA) - </a:t>
            </a:r>
            <a:r>
              <a:rPr lang="en-US" sz="4000">
                <a:latin typeface="Times New Roman"/>
                <a:cs typeface="Times New Roman"/>
              </a:rPr>
              <a:t>Data Cleaning</a:t>
            </a:r>
            <a:endParaRPr lang="en-US"/>
          </a:p>
        </p:txBody>
      </p:sp>
      <p:sp>
        <p:nvSpPr>
          <p:cNvPr id="35" name="Rectangle 3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2FD2E7B-5B28-CC36-C5A9-F2B3D91782BD}"/>
              </a:ext>
            </a:extLst>
          </p:cNvPr>
          <p:cNvSpPr>
            <a:spLocks noGrp="1"/>
          </p:cNvSpPr>
          <p:nvPr>
            <p:ph idx="1"/>
          </p:nvPr>
        </p:nvSpPr>
        <p:spPr>
          <a:xfrm>
            <a:off x="1115568" y="2481943"/>
            <a:ext cx="10168128" cy="3695020"/>
          </a:xfrm>
        </p:spPr>
        <p:txBody>
          <a:bodyPr>
            <a:normAutofit/>
          </a:bodyPr>
          <a:lstStyle/>
          <a:p>
            <a:pPr>
              <a:buFont typeface="Wingdings" panose="05000000000000000000" pitchFamily="2" charset="2"/>
              <a:buChar char="§"/>
            </a:pPr>
            <a:endParaRPr lang="en-US" sz="2200" b="0" i="0">
              <a:effectLst/>
              <a:latin typeface="Times New Roman" panose="02020603050405020304" pitchFamily="18" charset="0"/>
            </a:endParaRPr>
          </a:p>
          <a:p>
            <a:pPr>
              <a:buFont typeface="Wingdings" panose="05000000000000000000" pitchFamily="2" charset="2"/>
              <a:buChar char="§"/>
            </a:pPr>
            <a:endParaRPr lang="en-US" sz="22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8A918A0-B212-5BD2-F380-DBA1E40774C8}"/>
              </a:ext>
            </a:extLst>
          </p:cNvPr>
          <p:cNvSpPr txBox="1"/>
          <p:nvPr/>
        </p:nvSpPr>
        <p:spPr>
          <a:xfrm>
            <a:off x="566050" y="2118986"/>
            <a:ext cx="11167455" cy="45550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a:buChar char="§"/>
            </a:pPr>
            <a:r>
              <a:rPr lang="en-US" sz="1600" b="1">
                <a:latin typeface="Times New Roman"/>
                <a:cs typeface="Times New Roman"/>
              </a:rPr>
              <a:t>Data Cleaning</a:t>
            </a:r>
            <a:r>
              <a:rPr lang="en-US" sz="1600">
                <a:latin typeface="Times New Roman"/>
                <a:cs typeface="Times New Roman"/>
              </a:rPr>
              <a:t>:</a:t>
            </a:r>
            <a:endParaRPr lang="en-US" sz="1600">
              <a:latin typeface="Times New Roman"/>
              <a:cs typeface="Calibri" panose="020F0502020204030204"/>
            </a:endParaRPr>
          </a:p>
          <a:p>
            <a:pPr marL="742950" lvl="1" indent="-285750">
              <a:buFont typeface="Wingdings"/>
              <a:buChar char="§"/>
            </a:pPr>
            <a:r>
              <a:rPr lang="en-US" sz="1600">
                <a:latin typeface="Times New Roman"/>
                <a:cs typeface="Times New Roman"/>
              </a:rPr>
              <a:t>Identified and renamed specific variables to improve clarity and facilitate the analysis process</a:t>
            </a:r>
          </a:p>
          <a:p>
            <a:pPr marL="742950" lvl="1" indent="-285750">
              <a:buFont typeface="Wingdings"/>
              <a:buChar char="§"/>
            </a:pPr>
            <a:r>
              <a:rPr lang="en-US" sz="1600">
                <a:latin typeface="Times New Roman"/>
                <a:cs typeface="Times New Roman"/>
              </a:rPr>
              <a:t>Converted all relevant variables to numeric data types</a:t>
            </a:r>
          </a:p>
          <a:p>
            <a:pPr marL="1200150" indent="-285750">
              <a:buFont typeface="Wingdings"/>
              <a:buChar char="§"/>
            </a:pPr>
            <a:r>
              <a:rPr lang="en-US" sz="1600">
                <a:latin typeface="Times New Roman"/>
                <a:cs typeface="Times New Roman"/>
              </a:rPr>
              <a:t>For specific variables, the following codes were used:</a:t>
            </a:r>
          </a:p>
          <a:p>
            <a:pPr marL="1657350" lvl="3" indent="-285750">
              <a:buFont typeface="Wingdings"/>
              <a:buChar char="§"/>
            </a:pPr>
            <a:r>
              <a:rPr lang="en-US" sz="1600">
                <a:latin typeface="Times New Roman"/>
                <a:cs typeface="Times New Roman"/>
              </a:rPr>
              <a:t>Ex: 7, 77, or 777 = “Don’t know”; 8, 88, 888 = “None” or 0; 9, 99, or 9999 = “Missing” </a:t>
            </a:r>
          </a:p>
          <a:p>
            <a:pPr marL="742950" lvl="1" indent="-285750">
              <a:buFont typeface="Wingdings"/>
              <a:buChar char="§"/>
            </a:pPr>
            <a:r>
              <a:rPr lang="en-US" sz="1600">
                <a:latin typeface="Times New Roman"/>
                <a:cs typeface="Times New Roman"/>
              </a:rPr>
              <a:t>Removed rows containing NA values to ensure that only valid data remained for analysis</a:t>
            </a:r>
          </a:p>
          <a:p>
            <a:pPr marL="742950" lvl="1" indent="-285750">
              <a:buFont typeface="Wingdings"/>
              <a:buChar char="§"/>
            </a:pPr>
            <a:r>
              <a:rPr lang="en-US" sz="1600">
                <a:latin typeface="Times New Roman"/>
                <a:cs typeface="Times New Roman"/>
              </a:rPr>
              <a:t>Duplicate entries were removed as well.</a:t>
            </a:r>
          </a:p>
          <a:p>
            <a:pPr marL="742950" lvl="1" indent="-285750">
              <a:buFont typeface="Wingdings"/>
              <a:buChar char="§"/>
            </a:pPr>
            <a:endParaRPr lang="en-US" sz="1600">
              <a:latin typeface="Times New Roman"/>
              <a:cs typeface="Times New Roman"/>
            </a:endParaRPr>
          </a:p>
          <a:p>
            <a:pPr marL="285750" indent="-285750">
              <a:buFont typeface="Wingdings"/>
              <a:buChar char="§"/>
            </a:pPr>
            <a:r>
              <a:rPr lang="en-US" sz="1600" b="1">
                <a:latin typeface="Times New Roman"/>
                <a:cs typeface="Times New Roman"/>
              </a:rPr>
              <a:t>Standardization:</a:t>
            </a:r>
          </a:p>
          <a:p>
            <a:pPr marL="742950" lvl="1" indent="-285750">
              <a:buFont typeface="Wingdings"/>
              <a:buChar char="§"/>
            </a:pPr>
            <a:r>
              <a:rPr lang="en-US" sz="1600">
                <a:latin typeface="Times New Roman"/>
                <a:cs typeface="Times New Roman"/>
              </a:rPr>
              <a:t>"</a:t>
            </a:r>
            <a:r>
              <a:rPr lang="en-US" sz="1600" err="1">
                <a:latin typeface="Times New Roman"/>
                <a:cs typeface="Times New Roman"/>
              </a:rPr>
              <a:t>Alcohol_Frequency</a:t>
            </a:r>
            <a:r>
              <a:rPr lang="en-US" sz="1600">
                <a:latin typeface="Times New Roman"/>
                <a:cs typeface="Times New Roman"/>
              </a:rPr>
              <a:t>" Variable:</a:t>
            </a:r>
          </a:p>
          <a:p>
            <a:pPr marL="1200150" lvl="2" indent="-285750">
              <a:buFont typeface="Wingdings"/>
              <a:buChar char="§"/>
            </a:pPr>
            <a:r>
              <a:rPr lang="en-US" sz="1600">
                <a:latin typeface="Times New Roman"/>
                <a:cs typeface="Times New Roman"/>
              </a:rPr>
              <a:t>Participants had the option to report either </a:t>
            </a:r>
            <a:r>
              <a:rPr lang="en-US" sz="1600" u="sng">
                <a:latin typeface="Times New Roman"/>
                <a:cs typeface="Times New Roman"/>
              </a:rPr>
              <a:t># of days in a week</a:t>
            </a:r>
            <a:r>
              <a:rPr lang="en-US" sz="1600">
                <a:latin typeface="Times New Roman"/>
                <a:cs typeface="Times New Roman"/>
              </a:rPr>
              <a:t> or </a:t>
            </a:r>
            <a:r>
              <a:rPr lang="en-US" sz="1600" u="sng">
                <a:latin typeface="Times New Roman"/>
                <a:cs typeface="Times New Roman"/>
              </a:rPr>
              <a:t># of days in the past month</a:t>
            </a:r>
          </a:p>
          <a:p>
            <a:pPr marL="1200150" lvl="2" indent="-285750">
              <a:buFont typeface="Wingdings"/>
              <a:buChar char="§"/>
            </a:pPr>
            <a:r>
              <a:rPr lang="en-US" sz="1600">
                <a:latin typeface="Times New Roman"/>
                <a:cs typeface="Times New Roman"/>
              </a:rPr>
              <a:t>Responses converted to reflect # of days in the past month.</a:t>
            </a:r>
            <a:endParaRPr lang="en-US">
              <a:cs typeface="Calibri" panose="020F0502020204030204"/>
            </a:endParaRPr>
          </a:p>
          <a:p>
            <a:pPr marL="742950" lvl="1" indent="-285750">
              <a:buFont typeface="Wingdings"/>
              <a:buChar char="§"/>
            </a:pPr>
            <a:r>
              <a:rPr lang="en-US" sz="1600">
                <a:latin typeface="Times New Roman"/>
                <a:cs typeface="Times New Roman"/>
              </a:rPr>
              <a:t>Chronic Health Condition Variables:</a:t>
            </a:r>
          </a:p>
          <a:p>
            <a:pPr marL="1200150" lvl="2" indent="-285750">
              <a:buFont typeface="Wingdings"/>
              <a:buChar char="§"/>
            </a:pPr>
            <a:r>
              <a:rPr lang="en-US" sz="1600">
                <a:latin typeface="Times New Roman"/>
                <a:cs typeface="Times New Roman"/>
              </a:rPr>
              <a:t>Recoded the variables as: </a:t>
            </a:r>
            <a:r>
              <a:rPr lang="en-US" sz="1600" b="1">
                <a:latin typeface="Times New Roman"/>
                <a:cs typeface="Times New Roman"/>
              </a:rPr>
              <a:t>No</a:t>
            </a:r>
            <a:r>
              <a:rPr lang="en-US" sz="1600">
                <a:latin typeface="Times New Roman"/>
                <a:cs typeface="Times New Roman"/>
              </a:rPr>
              <a:t> = 0 and </a:t>
            </a:r>
            <a:r>
              <a:rPr lang="en-US" sz="1600" b="1">
                <a:latin typeface="Times New Roman"/>
                <a:cs typeface="Times New Roman"/>
              </a:rPr>
              <a:t>Yes</a:t>
            </a:r>
            <a:r>
              <a:rPr lang="en-US" sz="1600">
                <a:latin typeface="Times New Roman"/>
                <a:cs typeface="Times New Roman"/>
              </a:rPr>
              <a:t> = 1</a:t>
            </a:r>
            <a:endParaRPr lang="en-US" sz="1600" b="1">
              <a:latin typeface="Times New Roman"/>
              <a:cs typeface="Times New Roman"/>
            </a:endParaRPr>
          </a:p>
          <a:p>
            <a:pPr marL="285750" indent="-285750">
              <a:buFont typeface="Wingdings"/>
              <a:buChar char="§"/>
            </a:pPr>
            <a:r>
              <a:rPr lang="en-US" sz="1600" b="1">
                <a:latin typeface="Times New Roman"/>
                <a:cs typeface="Calibri" panose="020F0502020204030204"/>
              </a:rPr>
              <a:t>Results:</a:t>
            </a:r>
          </a:p>
          <a:p>
            <a:pPr marL="742950" lvl="1" indent="-285750">
              <a:buFont typeface="Wingdings"/>
              <a:buChar char="§"/>
            </a:pPr>
            <a:r>
              <a:rPr lang="en-US" sz="1600">
                <a:latin typeface="Times New Roman"/>
                <a:cs typeface="Calibri"/>
              </a:rPr>
              <a:t>The dataset was reduced from over </a:t>
            </a:r>
            <a:r>
              <a:rPr lang="en-US" sz="1600" u="sng">
                <a:latin typeface="Times New Roman"/>
                <a:cs typeface="Calibri"/>
              </a:rPr>
              <a:t>400,000+ instances</a:t>
            </a:r>
            <a:r>
              <a:rPr lang="en-US" sz="1600">
                <a:latin typeface="Times New Roman"/>
                <a:cs typeface="Calibri"/>
              </a:rPr>
              <a:t> to about </a:t>
            </a:r>
            <a:r>
              <a:rPr lang="en-US" sz="1600" u="sng">
                <a:latin typeface="Times New Roman"/>
                <a:cs typeface="Calibri"/>
              </a:rPr>
              <a:t>111,000 instances</a:t>
            </a:r>
            <a:r>
              <a:rPr lang="en-US" sz="1600">
                <a:latin typeface="Times New Roman"/>
                <a:cs typeface="Calibri"/>
              </a:rPr>
              <a:t>, leaving us with a cleaner and more reliable dataset for analysis. </a:t>
            </a:r>
          </a:p>
          <a:p>
            <a:pPr marL="285750" indent="-285750">
              <a:buFont typeface="Wingdings"/>
              <a:buChar char="§"/>
            </a:pPr>
            <a:endParaRPr lang="en-US">
              <a:latin typeface="Times New Roman"/>
              <a:cs typeface="Calibri" panose="020F0502020204030204"/>
            </a:endParaRPr>
          </a:p>
        </p:txBody>
      </p:sp>
      <p:pic>
        <p:nvPicPr>
          <p:cNvPr id="4" name="Audio 67">
            <a:hlinkClick r:id="" action="ppaction://media"/>
            <a:extLst>
              <a:ext uri="{FF2B5EF4-FFF2-40B4-BE49-F238E27FC236}">
                <a16:creationId xmlns:a16="http://schemas.microsoft.com/office/drawing/2014/main" id="{9B9451E8-CE2C-A707-58D1-1A364D6354A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7537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7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remove"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69785-F897-BD61-5777-E0C3060C6FCC}"/>
              </a:ext>
            </a:extLst>
          </p:cNvPr>
          <p:cNvSpPr>
            <a:spLocks noGrp="1"/>
          </p:cNvSpPr>
          <p:nvPr>
            <p:ph type="title"/>
          </p:nvPr>
        </p:nvSpPr>
        <p:spPr>
          <a:xfrm>
            <a:off x="566036" y="292064"/>
            <a:ext cx="8646042" cy="460412"/>
          </a:xfrm>
        </p:spPr>
        <p:txBody>
          <a:bodyPr/>
          <a:lstStyle/>
          <a:p>
            <a:r>
              <a:rPr lang="en-US" sz="2400">
                <a:latin typeface="Times New Roman"/>
                <a:cs typeface="Times New Roman"/>
              </a:rPr>
              <a:t>                         Overview Of The Dataset</a:t>
            </a:r>
            <a:endParaRPr lang="en-US"/>
          </a:p>
        </p:txBody>
      </p:sp>
      <p:sp>
        <p:nvSpPr>
          <p:cNvPr id="3" name="Text Placeholder 2">
            <a:extLst>
              <a:ext uri="{FF2B5EF4-FFF2-40B4-BE49-F238E27FC236}">
                <a16:creationId xmlns:a16="http://schemas.microsoft.com/office/drawing/2014/main" id="{E00207AF-FB40-843E-B682-47990B4BE2E7}"/>
              </a:ext>
            </a:extLst>
          </p:cNvPr>
          <p:cNvSpPr>
            <a:spLocks noGrp="1"/>
          </p:cNvSpPr>
          <p:nvPr>
            <p:ph type="body" idx="1"/>
          </p:nvPr>
        </p:nvSpPr>
        <p:spPr>
          <a:xfrm>
            <a:off x="566036" y="752883"/>
            <a:ext cx="10515600" cy="6107627"/>
          </a:xfrm>
        </p:spPr>
        <p:txBody>
          <a:bodyPr vert="horz" lIns="91440" tIns="45720" rIns="91440" bIns="45720" rtlCol="0" anchor="t">
            <a:normAutofit/>
          </a:bodyPr>
          <a:lstStyle/>
          <a:p>
            <a:pPr>
              <a:lnSpc>
                <a:spcPct val="100000"/>
              </a:lnSpc>
              <a:spcBef>
                <a:spcPts val="0"/>
              </a:spcBef>
            </a:pPr>
            <a:endParaRPr lang="en-US" sz="1600">
              <a:solidFill>
                <a:srgbClr val="000000"/>
              </a:solidFill>
              <a:latin typeface="Times New Roman"/>
              <a:cs typeface="Times New Roman"/>
            </a:endParaRPr>
          </a:p>
          <a:p>
            <a:pPr marL="285750" indent="-285750">
              <a:lnSpc>
                <a:spcPct val="100000"/>
              </a:lnSpc>
              <a:spcBef>
                <a:spcPts val="0"/>
              </a:spcBef>
              <a:buFont typeface="Arial,Sans-Serif"/>
              <a:buChar char="•"/>
            </a:pPr>
            <a:r>
              <a:rPr lang="en-US" sz="1600">
                <a:solidFill>
                  <a:srgbClr val="000000"/>
                </a:solidFill>
                <a:latin typeface="Times New Roman"/>
                <a:cs typeface="Times New Roman"/>
              </a:rPr>
              <a:t>The cleaned dataset contains 112,326 rows and 16 columns. </a:t>
            </a:r>
          </a:p>
          <a:p>
            <a:pPr marL="285750" indent="-285750">
              <a:lnSpc>
                <a:spcPct val="100000"/>
              </a:lnSpc>
              <a:spcBef>
                <a:spcPts val="0"/>
              </a:spcBef>
              <a:buFont typeface="Arial,Sans-Serif"/>
              <a:buChar char="•"/>
            </a:pPr>
            <a:endParaRPr lang="en-US" sz="1600">
              <a:solidFill>
                <a:srgbClr val="000000"/>
              </a:solidFill>
              <a:latin typeface="Times New Roman"/>
              <a:cs typeface="Times New Roman"/>
            </a:endParaRPr>
          </a:p>
          <a:p>
            <a:pPr marL="285750" indent="-285750">
              <a:lnSpc>
                <a:spcPct val="100000"/>
              </a:lnSpc>
              <a:spcBef>
                <a:spcPts val="0"/>
              </a:spcBef>
              <a:buFont typeface="Arial,Sans-Serif"/>
              <a:buChar char="•"/>
            </a:pPr>
            <a:r>
              <a:rPr lang="en-US" sz="1600">
                <a:solidFill>
                  <a:srgbClr val="000000"/>
                </a:solidFill>
                <a:latin typeface="Times New Roman"/>
                <a:cs typeface="Times New Roman"/>
              </a:rPr>
              <a:t>Composed of 14 numerical, 1 categorical, and 1 time-series variables. </a:t>
            </a:r>
          </a:p>
          <a:p>
            <a:pPr marL="285750" indent="-285750">
              <a:lnSpc>
                <a:spcPct val="100000"/>
              </a:lnSpc>
              <a:spcBef>
                <a:spcPts val="0"/>
              </a:spcBef>
              <a:buFont typeface="Arial,Sans-Serif"/>
              <a:buChar char="•"/>
            </a:pPr>
            <a:endParaRPr lang="en-US" sz="1600">
              <a:solidFill>
                <a:srgbClr val="000000"/>
              </a:solidFill>
              <a:latin typeface="Times New Roman"/>
              <a:cs typeface="Times New Roman"/>
            </a:endParaRPr>
          </a:p>
          <a:p>
            <a:pPr marL="285750" indent="-285750">
              <a:lnSpc>
                <a:spcPct val="100000"/>
              </a:lnSpc>
              <a:spcBef>
                <a:spcPts val="0"/>
              </a:spcBef>
              <a:buFont typeface="Arial,Sans-Serif"/>
              <a:buChar char="•"/>
            </a:pPr>
            <a:r>
              <a:rPr lang="en-US" sz="1600">
                <a:solidFill>
                  <a:srgbClr val="000000"/>
                </a:solidFill>
                <a:latin typeface="Times New Roman"/>
                <a:cs typeface="Times New Roman"/>
              </a:rPr>
              <a:t>Numerical Variables: State, Gender, </a:t>
            </a:r>
            <a:r>
              <a:rPr lang="en-US" sz="1600" err="1">
                <a:solidFill>
                  <a:srgbClr val="000000"/>
                </a:solidFill>
                <a:latin typeface="Times New Roman"/>
                <a:cs typeface="Times New Roman"/>
              </a:rPr>
              <a:t>General_Health</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Physical_Health</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Mental_Health</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Have_Healthcare_Provider</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High_BP</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High_Cholesterol</a:t>
            </a:r>
            <a:r>
              <a:rPr lang="en-US" sz="1600">
                <a:solidFill>
                  <a:srgbClr val="000000"/>
                </a:solidFill>
                <a:latin typeface="Times New Roman"/>
                <a:cs typeface="Times New Roman"/>
              </a:rPr>
              <a:t>, Diabetes, Income, </a:t>
            </a:r>
            <a:r>
              <a:rPr lang="en-US" sz="1600" err="1">
                <a:solidFill>
                  <a:srgbClr val="000000"/>
                </a:solidFill>
                <a:latin typeface="Times New Roman"/>
                <a:cs typeface="Times New Roman"/>
              </a:rPr>
              <a:t>Smoke_Cig_Frequency</a:t>
            </a:r>
            <a:r>
              <a:rPr lang="en-US" sz="1600">
                <a:solidFill>
                  <a:srgbClr val="000000"/>
                </a:solidFill>
                <a:latin typeface="Times New Roman"/>
                <a:cs typeface="Times New Roman"/>
              </a:rPr>
              <a:t>, </a:t>
            </a:r>
            <a:r>
              <a:rPr lang="en-US" sz="1600" err="1">
                <a:solidFill>
                  <a:srgbClr val="000000"/>
                </a:solidFill>
                <a:latin typeface="Times New Roman"/>
                <a:cs typeface="Times New Roman"/>
              </a:rPr>
              <a:t>Alcohol_Frequency</a:t>
            </a:r>
            <a:r>
              <a:rPr lang="en-US" sz="1600">
                <a:solidFill>
                  <a:srgbClr val="000000"/>
                </a:solidFill>
                <a:latin typeface="Times New Roman"/>
                <a:cs typeface="Times New Roman"/>
              </a:rPr>
              <a:t>, Age, and Education. </a:t>
            </a:r>
          </a:p>
          <a:p>
            <a:pPr marL="285750" indent="-285750">
              <a:lnSpc>
                <a:spcPct val="100000"/>
              </a:lnSpc>
              <a:spcBef>
                <a:spcPts val="0"/>
              </a:spcBef>
              <a:buFont typeface="Arial,Sans-Serif"/>
              <a:buChar char="•"/>
            </a:pPr>
            <a:endParaRPr lang="en-US" sz="1600">
              <a:solidFill>
                <a:srgbClr val="000000"/>
              </a:solidFill>
              <a:latin typeface="Times New Roman"/>
              <a:cs typeface="Times New Roman"/>
            </a:endParaRPr>
          </a:p>
          <a:p>
            <a:pPr marL="342900" indent="-342900" algn="just">
              <a:lnSpc>
                <a:spcPct val="100000"/>
              </a:lnSpc>
              <a:spcBef>
                <a:spcPts val="0"/>
              </a:spcBef>
              <a:buFont typeface="Arial,Sans-Serif"/>
              <a:buChar char="•"/>
            </a:pPr>
            <a:r>
              <a:rPr lang="en-US" sz="1600">
                <a:solidFill>
                  <a:srgbClr val="000000"/>
                </a:solidFill>
                <a:latin typeface="Times New Roman"/>
                <a:cs typeface="Times New Roman"/>
              </a:rPr>
              <a:t>Categorical Variable: Race  </a:t>
            </a:r>
          </a:p>
          <a:p>
            <a:pPr marL="342900" indent="-342900" algn="just">
              <a:lnSpc>
                <a:spcPct val="100000"/>
              </a:lnSpc>
              <a:spcBef>
                <a:spcPts val="0"/>
              </a:spcBef>
              <a:buFont typeface="Arial,Sans-Serif"/>
              <a:buChar char="•"/>
            </a:pPr>
            <a:endParaRPr lang="en-US" sz="1600">
              <a:solidFill>
                <a:srgbClr val="000000"/>
              </a:solidFill>
              <a:latin typeface="Times New Roman"/>
              <a:cs typeface="Times New Roman"/>
            </a:endParaRPr>
          </a:p>
          <a:p>
            <a:pPr marL="342900" indent="-342900" algn="just">
              <a:lnSpc>
                <a:spcPct val="100000"/>
              </a:lnSpc>
              <a:spcBef>
                <a:spcPts val="0"/>
              </a:spcBef>
              <a:buFont typeface="Arial,Sans-Serif"/>
              <a:buChar char="•"/>
            </a:pPr>
            <a:r>
              <a:rPr lang="en-US" sz="1600">
                <a:solidFill>
                  <a:srgbClr val="000000"/>
                </a:solidFill>
                <a:latin typeface="Times New Roman"/>
                <a:cs typeface="Times New Roman"/>
              </a:rPr>
              <a:t>Time Series Variable: Date </a:t>
            </a:r>
          </a:p>
          <a:p>
            <a:pPr marL="342900" indent="-342900" algn="just">
              <a:lnSpc>
                <a:spcPct val="100000"/>
              </a:lnSpc>
              <a:spcBef>
                <a:spcPts val="0"/>
              </a:spcBef>
              <a:buFont typeface="Arial,Sans-Serif"/>
              <a:buChar char="•"/>
            </a:pPr>
            <a:endParaRPr lang="en-US" sz="1600">
              <a:solidFill>
                <a:srgbClr val="000000"/>
              </a:solidFill>
              <a:latin typeface="Times New Roman"/>
              <a:cs typeface="Times New Roman"/>
            </a:endParaRPr>
          </a:p>
          <a:p>
            <a:pPr marL="342900" indent="-342900" algn="just">
              <a:lnSpc>
                <a:spcPct val="100000"/>
              </a:lnSpc>
              <a:spcBef>
                <a:spcPts val="0"/>
              </a:spcBef>
              <a:buFont typeface="Arial,Sans-Serif"/>
              <a:buChar char="•"/>
            </a:pPr>
            <a:r>
              <a:rPr lang="en-US" sz="1600">
                <a:solidFill>
                  <a:srgbClr val="000000"/>
                </a:solidFill>
                <a:latin typeface="Times New Roman"/>
                <a:cs typeface="Times New Roman"/>
              </a:rPr>
              <a:t>Once the shape of the dataset is identified, the statistics of the numerical variable are calculated to understand the spread and central tendency of each variable. </a:t>
            </a:r>
          </a:p>
          <a:p>
            <a:pPr marL="342900" indent="-342900" algn="just">
              <a:lnSpc>
                <a:spcPct val="100000"/>
              </a:lnSpc>
              <a:spcBef>
                <a:spcPts val="0"/>
              </a:spcBef>
              <a:buFont typeface="Arial,Sans-Serif"/>
              <a:buChar char="•"/>
            </a:pPr>
            <a:endParaRPr lang="en-US" sz="1600">
              <a:solidFill>
                <a:srgbClr val="000000"/>
              </a:solidFill>
              <a:latin typeface="Times New Roman"/>
              <a:cs typeface="Times New Roman"/>
            </a:endParaRPr>
          </a:p>
          <a:p>
            <a:pPr marL="342900" indent="-342900" algn="just">
              <a:lnSpc>
                <a:spcPct val="100000"/>
              </a:lnSpc>
              <a:spcBef>
                <a:spcPts val="0"/>
              </a:spcBef>
              <a:buFont typeface="Arial,Sans-Serif"/>
              <a:buChar char="•"/>
            </a:pPr>
            <a:endParaRPr lang="en-US" sz="1600">
              <a:solidFill>
                <a:srgbClr val="000000"/>
              </a:solidFill>
              <a:latin typeface="Times New Roman"/>
              <a:cs typeface="Times New Roman"/>
            </a:endParaRPr>
          </a:p>
          <a:p>
            <a:pPr marL="342900" indent="-342900" algn="just">
              <a:lnSpc>
                <a:spcPct val="100000"/>
              </a:lnSpc>
              <a:spcBef>
                <a:spcPts val="0"/>
              </a:spcBef>
              <a:buFont typeface="Arial,Sans-Serif"/>
              <a:buChar char="•"/>
            </a:pPr>
            <a:endParaRPr lang="en-US" sz="1600">
              <a:solidFill>
                <a:srgbClr val="000000"/>
              </a:solidFill>
              <a:latin typeface="Times New Roman"/>
              <a:cs typeface="Times New Roman"/>
            </a:endParaRPr>
          </a:p>
          <a:p>
            <a:pPr marL="342900" indent="-342900" algn="just">
              <a:lnSpc>
                <a:spcPct val="100000"/>
              </a:lnSpc>
              <a:spcBef>
                <a:spcPts val="0"/>
              </a:spcBef>
              <a:buFont typeface="Arial,Sans-Serif"/>
              <a:buChar char="•"/>
            </a:pPr>
            <a:endParaRPr lang="en-US" sz="1600">
              <a:solidFill>
                <a:srgbClr val="000000"/>
              </a:solidFill>
              <a:latin typeface="Times New Roman"/>
              <a:ea typeface="Calibri"/>
              <a:cs typeface="Times New Roman"/>
            </a:endParaRPr>
          </a:p>
          <a:p>
            <a:endParaRPr lang="en-US">
              <a:ea typeface="Calibri"/>
              <a:cs typeface="Calibri"/>
            </a:endParaRPr>
          </a:p>
        </p:txBody>
      </p:sp>
      <p:pic>
        <p:nvPicPr>
          <p:cNvPr id="5" name="Picture 4" descr="A table of numbers and symbols&#10;&#10;Description automatically generated">
            <a:extLst>
              <a:ext uri="{FF2B5EF4-FFF2-40B4-BE49-F238E27FC236}">
                <a16:creationId xmlns:a16="http://schemas.microsoft.com/office/drawing/2014/main" id="{C520D199-2446-FE4F-A35C-C6E5EC4C6C65}"/>
              </a:ext>
            </a:extLst>
          </p:cNvPr>
          <p:cNvPicPr>
            <a:picLocks noChangeAspect="1"/>
          </p:cNvPicPr>
          <p:nvPr/>
        </p:nvPicPr>
        <p:blipFill>
          <a:blip r:embed="rId4"/>
          <a:stretch>
            <a:fillRect/>
          </a:stretch>
        </p:blipFill>
        <p:spPr>
          <a:xfrm>
            <a:off x="1798120" y="4704130"/>
            <a:ext cx="7940085" cy="1871110"/>
          </a:xfrm>
          <a:prstGeom prst="rect">
            <a:avLst/>
          </a:prstGeom>
        </p:spPr>
      </p:pic>
      <p:pic>
        <p:nvPicPr>
          <p:cNvPr id="7" name="Overview of the Dataset">
            <a:hlinkClick r:id="" action="ppaction://media"/>
            <a:extLst>
              <a:ext uri="{FF2B5EF4-FFF2-40B4-BE49-F238E27FC236}">
                <a16:creationId xmlns:a16="http://schemas.microsoft.com/office/drawing/2014/main" id="{219D1BF8-A579-30D0-81B1-E19A9EF6EB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39759" y="2877805"/>
            <a:ext cx="730250" cy="730250"/>
          </a:xfrm>
          <a:prstGeom prst="rect">
            <a:avLst/>
          </a:prstGeom>
        </p:spPr>
      </p:pic>
    </p:spTree>
    <p:extLst>
      <p:ext uri="{BB962C8B-B14F-4D97-AF65-F5344CB8AC3E}">
        <p14:creationId xmlns:p14="http://schemas.microsoft.com/office/powerpoint/2010/main" val="385993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remove"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A0761-47C1-0E74-5416-A9BC94A61019}"/>
              </a:ext>
            </a:extLst>
          </p:cNvPr>
          <p:cNvSpPr>
            <a:spLocks noGrp="1"/>
          </p:cNvSpPr>
          <p:nvPr>
            <p:ph type="title"/>
          </p:nvPr>
        </p:nvSpPr>
        <p:spPr>
          <a:xfrm>
            <a:off x="656004" y="449507"/>
            <a:ext cx="10515600" cy="4738198"/>
          </a:xfrm>
        </p:spPr>
        <p:txBody>
          <a:bodyPr>
            <a:normAutofit/>
          </a:bodyPr>
          <a:lstStyle/>
          <a:p>
            <a:endParaRPr lang="en-US" sz="2400">
              <a:latin typeface="Times New Roman"/>
              <a:cs typeface="Times New Roman"/>
            </a:endParaRPr>
          </a:p>
          <a:p>
            <a:pPr marL="285750" indent="-285750">
              <a:buFont typeface="Arial"/>
              <a:buChar char="•"/>
            </a:pPr>
            <a:endParaRPr lang="en-US" sz="2400">
              <a:latin typeface="Times New Roman"/>
              <a:cs typeface="Times New Roman"/>
            </a:endParaRPr>
          </a:p>
          <a:p>
            <a:endParaRPr lang="en-US">
              <a:ea typeface="Calibri Light"/>
              <a:cs typeface="Calibri Light"/>
            </a:endParaRPr>
          </a:p>
        </p:txBody>
      </p:sp>
      <p:pic>
        <p:nvPicPr>
          <p:cNvPr id="5" name="Picture 4" descr="A graph of age distribution&#10;&#10;Description automatically generated">
            <a:extLst>
              <a:ext uri="{FF2B5EF4-FFF2-40B4-BE49-F238E27FC236}">
                <a16:creationId xmlns:a16="http://schemas.microsoft.com/office/drawing/2014/main" id="{14E3F1F3-17DD-50D4-DB91-4F7D53FF8630}"/>
              </a:ext>
            </a:extLst>
          </p:cNvPr>
          <p:cNvPicPr>
            <a:picLocks noChangeAspect="1"/>
          </p:cNvPicPr>
          <p:nvPr/>
        </p:nvPicPr>
        <p:blipFill>
          <a:blip r:embed="rId4"/>
          <a:stretch>
            <a:fillRect/>
          </a:stretch>
        </p:blipFill>
        <p:spPr>
          <a:xfrm>
            <a:off x="501502" y="1305368"/>
            <a:ext cx="4330997" cy="2740986"/>
          </a:xfrm>
          <a:prstGeom prst="rect">
            <a:avLst/>
          </a:prstGeom>
        </p:spPr>
      </p:pic>
      <p:sp>
        <p:nvSpPr>
          <p:cNvPr id="6" name="TextBox 5">
            <a:extLst>
              <a:ext uri="{FF2B5EF4-FFF2-40B4-BE49-F238E27FC236}">
                <a16:creationId xmlns:a16="http://schemas.microsoft.com/office/drawing/2014/main" id="{7BD359B8-5355-985E-58F4-2B38E271FD3D}"/>
              </a:ext>
            </a:extLst>
          </p:cNvPr>
          <p:cNvSpPr txBox="1"/>
          <p:nvPr/>
        </p:nvSpPr>
        <p:spPr>
          <a:xfrm>
            <a:off x="5096539" y="1295398"/>
            <a:ext cx="6810152"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endParaRPr lang="en-US" sz="1600">
              <a:latin typeface="Times New Roman"/>
              <a:cs typeface="Times New Roman"/>
            </a:endParaRPr>
          </a:p>
          <a:p>
            <a:pPr marL="285750" indent="-285750">
              <a:buFont typeface="Arial"/>
              <a:buChar char="•"/>
            </a:pPr>
            <a:r>
              <a:rPr lang="en-US" sz="1600">
                <a:solidFill>
                  <a:srgbClr val="0E101A"/>
                </a:solidFill>
                <a:latin typeface="Times New Roman"/>
                <a:ea typeface="+mn-lt"/>
                <a:cs typeface="+mn-lt"/>
              </a:rPr>
              <a:t>The population ranges from a wide variety of ages, with a majority being middle-aged going up to older adults between 40–80 years. </a:t>
            </a:r>
            <a:endParaRPr lang="en-US" sz="1600">
              <a:latin typeface="Times New Roman"/>
              <a:cs typeface="Times New Roman"/>
            </a:endParaRPr>
          </a:p>
          <a:p>
            <a:pPr marL="285750" indent="-285750">
              <a:buFont typeface="Arial"/>
              <a:buChar char="•"/>
            </a:pPr>
            <a:endParaRPr lang="en-US" sz="1600">
              <a:solidFill>
                <a:srgbClr val="0E101A"/>
              </a:solidFill>
              <a:latin typeface="Times New Roman"/>
              <a:ea typeface="+mn-lt"/>
              <a:cs typeface="+mn-lt"/>
            </a:endParaRPr>
          </a:p>
          <a:p>
            <a:pPr marL="285750" indent="-285750">
              <a:buFont typeface="Arial"/>
              <a:buChar char="•"/>
            </a:pPr>
            <a:r>
              <a:rPr lang="en-US" sz="1600">
                <a:solidFill>
                  <a:srgbClr val="0E101A"/>
                </a:solidFill>
                <a:latin typeface="Times New Roman"/>
                <a:ea typeface="+mn-lt"/>
                <a:cs typeface="+mn-lt"/>
              </a:rPr>
              <a:t>Target Demographic: The dataset contains a larger number of records from older people due to the reason chronic conditions are more common in those age groups. </a:t>
            </a:r>
          </a:p>
          <a:p>
            <a:pPr marL="285750" indent="-285750">
              <a:buFont typeface="Arial"/>
              <a:buChar char="•"/>
            </a:pPr>
            <a:endParaRPr lang="en-US" sz="1600">
              <a:solidFill>
                <a:srgbClr val="0E101A"/>
              </a:solidFill>
              <a:latin typeface="Times New Roman"/>
              <a:ea typeface="+mn-lt"/>
              <a:cs typeface="+mn-lt"/>
            </a:endParaRPr>
          </a:p>
          <a:p>
            <a:pPr marL="285750" indent="-285750">
              <a:buFont typeface="Arial"/>
              <a:buChar char="•"/>
            </a:pPr>
            <a:r>
              <a:rPr lang="en-US" sz="1600">
                <a:solidFill>
                  <a:srgbClr val="0E101A"/>
                </a:solidFill>
                <a:latin typeface="Times New Roman"/>
                <a:ea typeface="+mn-lt"/>
                <a:cs typeface="+mn-lt"/>
              </a:rPr>
              <a:t>Underrepresentation of Youth: The limited data available for people below 40 years may inhibit insights into the health and lifestyle patterns of younger age groups. </a:t>
            </a:r>
          </a:p>
          <a:p>
            <a:pPr marL="285750" indent="-285750">
              <a:buFont typeface="Arial"/>
              <a:buChar char="•"/>
            </a:pPr>
            <a:endParaRPr lang="en-US" sz="1600">
              <a:solidFill>
                <a:srgbClr val="0E101A"/>
              </a:solidFill>
              <a:latin typeface="Times New Roman"/>
              <a:ea typeface="+mn-lt"/>
              <a:cs typeface="+mn-lt"/>
            </a:endParaRPr>
          </a:p>
          <a:p>
            <a:pPr marL="285750" indent="-285750">
              <a:buFont typeface="Arial"/>
              <a:buChar char="•"/>
            </a:pPr>
            <a:r>
              <a:rPr lang="en-US" sz="1600">
                <a:solidFill>
                  <a:srgbClr val="0E101A"/>
                </a:solidFill>
                <a:latin typeface="Times New Roman"/>
                <a:ea typeface="+mn-lt"/>
                <a:cs typeface="+mn-lt"/>
              </a:rPr>
              <a:t>Potential for Bias: The imbalance may, therefore, bias the findings, especially in associating age with health outcomes or behaviors. </a:t>
            </a:r>
            <a:endParaRPr lang="en-US">
              <a:latin typeface="Times New Roman"/>
              <a:cs typeface="Times New Roman"/>
            </a:endParaRPr>
          </a:p>
          <a:p>
            <a:pPr marL="285750" indent="-285750">
              <a:buFont typeface="Arial"/>
              <a:buChar char="•"/>
            </a:pPr>
            <a:endParaRPr lang="en-US" sz="1600">
              <a:latin typeface="Times New Roman"/>
              <a:ea typeface="Calibri"/>
              <a:cs typeface="Times New Roman"/>
            </a:endParaRPr>
          </a:p>
        </p:txBody>
      </p:sp>
      <p:sp>
        <p:nvSpPr>
          <p:cNvPr id="7" name="TextBox 6">
            <a:extLst>
              <a:ext uri="{FF2B5EF4-FFF2-40B4-BE49-F238E27FC236}">
                <a16:creationId xmlns:a16="http://schemas.microsoft.com/office/drawing/2014/main" id="{E189672C-4FE6-ECA5-7A51-CAEAA84745AF}"/>
              </a:ext>
            </a:extLst>
          </p:cNvPr>
          <p:cNvSpPr txBox="1"/>
          <p:nvPr/>
        </p:nvSpPr>
        <p:spPr>
          <a:xfrm>
            <a:off x="497958" y="4051005"/>
            <a:ext cx="432036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i="1">
                <a:latin typeface="Times New Roman"/>
              </a:rPr>
              <a:t>This figure represents a histogram with the distribution of ages</a:t>
            </a:r>
            <a:r>
              <a:rPr lang="en-US" sz="1100">
                <a:latin typeface="Times New Roman"/>
                <a:cs typeface="Times New Roman"/>
              </a:rPr>
              <a:t> </a:t>
            </a:r>
            <a:endParaRPr lang="en-US"/>
          </a:p>
        </p:txBody>
      </p:sp>
      <p:sp>
        <p:nvSpPr>
          <p:cNvPr id="8" name="Title 1">
            <a:extLst>
              <a:ext uri="{FF2B5EF4-FFF2-40B4-BE49-F238E27FC236}">
                <a16:creationId xmlns:a16="http://schemas.microsoft.com/office/drawing/2014/main" id="{D64C207A-D90C-1CE6-72DE-A9F2A7A43BAD}"/>
              </a:ext>
            </a:extLst>
          </p:cNvPr>
          <p:cNvSpPr txBox="1">
            <a:spLocks/>
          </p:cNvSpPr>
          <p:nvPr/>
        </p:nvSpPr>
        <p:spPr>
          <a:xfrm>
            <a:off x="497607" y="-2526"/>
            <a:ext cx="10168128" cy="8162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2400">
                <a:latin typeface="Times New Roman"/>
                <a:cs typeface="Times New Roman"/>
              </a:rPr>
              <a:t>Analysis of Numerical Variable</a:t>
            </a:r>
            <a:endParaRPr lang="en-US"/>
          </a:p>
        </p:txBody>
      </p:sp>
      <p:pic>
        <p:nvPicPr>
          <p:cNvPr id="3" name="Analysis of Numerical Variable​">
            <a:hlinkClick r:id="" action="ppaction://media"/>
            <a:extLst>
              <a:ext uri="{FF2B5EF4-FFF2-40B4-BE49-F238E27FC236}">
                <a16:creationId xmlns:a16="http://schemas.microsoft.com/office/drawing/2014/main" id="{FF824262-0DEC-8BD9-C3C6-BDDCF07F2E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853689" y="5181526"/>
            <a:ext cx="730250" cy="730250"/>
          </a:xfrm>
          <a:prstGeom prst="rect">
            <a:avLst/>
          </a:prstGeom>
        </p:spPr>
      </p:pic>
    </p:spTree>
    <p:extLst>
      <p:ext uri="{BB962C8B-B14F-4D97-AF65-F5344CB8AC3E}">
        <p14:creationId xmlns:p14="http://schemas.microsoft.com/office/powerpoint/2010/main" val="264839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remove"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9189D29-AC39-AA5C-2036-4A2413B20C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BCE4D0-E04F-8C4E-1BDF-4C6A2D945C38}"/>
              </a:ext>
            </a:extLst>
          </p:cNvPr>
          <p:cNvSpPr>
            <a:spLocks noGrp="1"/>
          </p:cNvSpPr>
          <p:nvPr>
            <p:ph type="title"/>
          </p:nvPr>
        </p:nvSpPr>
        <p:spPr>
          <a:xfrm>
            <a:off x="568491" y="529102"/>
            <a:ext cx="10168128" cy="1179576"/>
          </a:xfrm>
        </p:spPr>
        <p:txBody>
          <a:bodyPr>
            <a:normAutofit/>
          </a:bodyPr>
          <a:lstStyle/>
          <a:p>
            <a:r>
              <a:rPr lang="en-US" sz="2400">
                <a:latin typeface="Times New Roman"/>
                <a:cs typeface="Times New Roman"/>
              </a:rPr>
              <a:t>     Basic Insights of Numerical Variables</a:t>
            </a:r>
          </a:p>
        </p:txBody>
      </p:sp>
      <p:sp>
        <p:nvSpPr>
          <p:cNvPr id="3" name="Content Placeholder 2">
            <a:extLst>
              <a:ext uri="{FF2B5EF4-FFF2-40B4-BE49-F238E27FC236}">
                <a16:creationId xmlns:a16="http://schemas.microsoft.com/office/drawing/2014/main" id="{92FD2E7B-5B28-CC36-C5A9-F2B3D91782BD}"/>
              </a:ext>
            </a:extLst>
          </p:cNvPr>
          <p:cNvSpPr>
            <a:spLocks noGrp="1"/>
          </p:cNvSpPr>
          <p:nvPr>
            <p:ph idx="1"/>
          </p:nvPr>
        </p:nvSpPr>
        <p:spPr>
          <a:xfrm>
            <a:off x="1115568" y="2481943"/>
            <a:ext cx="10168128" cy="3695020"/>
          </a:xfrm>
        </p:spPr>
        <p:txBody>
          <a:bodyPr>
            <a:normAutofit/>
          </a:bodyPr>
          <a:lstStyle/>
          <a:p>
            <a:pPr>
              <a:buFont typeface="Wingdings" panose="05000000000000000000" pitchFamily="2" charset="2"/>
              <a:buChar char="§"/>
            </a:pPr>
            <a:endParaRPr lang="en-US" sz="2200" b="0" i="0">
              <a:effectLst/>
              <a:latin typeface="Times New Roman" panose="02020603050405020304" pitchFamily="18" charset="0"/>
            </a:endParaRPr>
          </a:p>
          <a:p>
            <a:pPr>
              <a:buFont typeface="Wingdings" panose="05000000000000000000" pitchFamily="2" charset="2"/>
              <a:buChar char="§"/>
            </a:pPr>
            <a:endParaRPr lang="en-US" sz="22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8A918A0-B212-5BD2-F380-DBA1E40774C8}"/>
              </a:ext>
            </a:extLst>
          </p:cNvPr>
          <p:cNvSpPr txBox="1"/>
          <p:nvPr/>
        </p:nvSpPr>
        <p:spPr>
          <a:xfrm>
            <a:off x="588315" y="1708678"/>
            <a:ext cx="5789153"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endParaRPr lang="en-US" sz="1600">
              <a:latin typeface="Times New Roman"/>
              <a:cs typeface="Times New Roman"/>
            </a:endParaRPr>
          </a:p>
          <a:p>
            <a:pPr marL="171450" indent="-171450">
              <a:buFont typeface="Arial"/>
              <a:buChar char="•"/>
            </a:pPr>
            <a:r>
              <a:rPr lang="en-US" sz="1600">
                <a:latin typeface="Times New Roman"/>
                <a:cs typeface="Times New Roman"/>
              </a:rPr>
              <a:t>Age: The average age of participants is about 55 years, while the median is closer to 60 years, indicating that the participants are  older. </a:t>
            </a:r>
            <a:br>
              <a:rPr lang="en-US" sz="1600">
                <a:latin typeface="Times New Roman"/>
                <a:cs typeface="Times New Roman"/>
              </a:rPr>
            </a:br>
            <a:r>
              <a:rPr lang="en-US" sz="1600">
                <a:latin typeface="Times New Roman"/>
                <a:cs typeface="Times New Roman"/>
              </a:rPr>
              <a:t> </a:t>
            </a:r>
          </a:p>
          <a:p>
            <a:pPr marL="171450" indent="-171450">
              <a:buFont typeface="Arial"/>
              <a:buChar char="•"/>
            </a:pPr>
            <a:r>
              <a:rPr lang="en-US" sz="1600">
                <a:latin typeface="Times New Roman"/>
                <a:cs typeface="Times New Roman"/>
              </a:rPr>
              <a:t>Income: The median lies between $50,000-$75,000, while the lowest category (&lt;$10,000) is highly skewed for chronic condition prevalence. </a:t>
            </a:r>
            <a:br>
              <a:rPr lang="en-US" sz="1600">
                <a:latin typeface="Times New Roman"/>
                <a:cs typeface="Times New Roman"/>
              </a:rPr>
            </a:br>
            <a:r>
              <a:rPr lang="en-US" sz="1600">
                <a:latin typeface="Times New Roman"/>
                <a:cs typeface="Times New Roman"/>
              </a:rPr>
              <a:t>  </a:t>
            </a:r>
          </a:p>
          <a:p>
            <a:pPr marL="171450" indent="-171450">
              <a:buFont typeface="Arial"/>
              <a:buChar char="•"/>
            </a:pPr>
            <a:r>
              <a:rPr lang="en-US" sz="1600">
                <a:latin typeface="Times New Roman"/>
                <a:cs typeface="Times New Roman"/>
              </a:rPr>
              <a:t>There is a significant dispersion in the standard deviation of </a:t>
            </a:r>
            <a:r>
              <a:rPr lang="en-US" sz="1600" err="1">
                <a:latin typeface="Times New Roman"/>
                <a:cs typeface="Times New Roman"/>
              </a:rPr>
              <a:t>Physical_Health</a:t>
            </a:r>
            <a:r>
              <a:rPr lang="en-US" sz="1600">
                <a:latin typeface="Times New Roman"/>
                <a:cs typeface="Times New Roman"/>
              </a:rPr>
              <a:t> and </a:t>
            </a:r>
            <a:r>
              <a:rPr lang="en-US" sz="1600" err="1">
                <a:latin typeface="Times New Roman"/>
                <a:cs typeface="Times New Roman"/>
              </a:rPr>
              <a:t>Mental_Health</a:t>
            </a:r>
            <a:r>
              <a:rPr lang="en-US" sz="1600">
                <a:latin typeface="Times New Roman"/>
                <a:cs typeface="Times New Roman"/>
              </a:rPr>
              <a:t>, meaning some participants reported a high number of days spent unwell. </a:t>
            </a:r>
            <a:br>
              <a:rPr lang="en-US" sz="1600">
                <a:latin typeface="Times New Roman"/>
                <a:cs typeface="Times New Roman"/>
              </a:rPr>
            </a:br>
            <a:r>
              <a:rPr lang="en-US" sz="1600">
                <a:latin typeface="Times New Roman"/>
                <a:cs typeface="Times New Roman"/>
              </a:rPr>
              <a:t>  </a:t>
            </a:r>
          </a:p>
          <a:p>
            <a:pPr marL="171450" indent="-171450">
              <a:buFont typeface="Arial"/>
              <a:buChar char="•"/>
            </a:pPr>
            <a:r>
              <a:rPr lang="en-US" sz="1600">
                <a:latin typeface="Times New Roman"/>
                <a:cs typeface="Times New Roman"/>
              </a:rPr>
              <a:t>The large Inter Quartile Range in </a:t>
            </a:r>
            <a:r>
              <a:rPr lang="en-US" sz="1600" err="1">
                <a:latin typeface="Times New Roman"/>
                <a:cs typeface="Times New Roman"/>
              </a:rPr>
              <a:t>Alcohol_Frequency</a:t>
            </a:r>
            <a:r>
              <a:rPr lang="en-US" sz="1600">
                <a:latin typeface="Times New Roman"/>
                <a:cs typeface="Times New Roman"/>
              </a:rPr>
              <a:t> suggests that there are both occasional and heavy drinkers.</a:t>
            </a:r>
          </a:p>
          <a:p>
            <a:endParaRPr lang="en-US" sz="1600">
              <a:latin typeface="Times New Roman"/>
              <a:cs typeface="Calibri" panose="020F0502020204030204"/>
            </a:endParaRPr>
          </a:p>
        </p:txBody>
      </p:sp>
      <p:pic>
        <p:nvPicPr>
          <p:cNvPr id="4" name="Basic Insights of Numerical Variables">
            <a:hlinkClick r:id="" action="ppaction://media"/>
            <a:extLst>
              <a:ext uri="{FF2B5EF4-FFF2-40B4-BE49-F238E27FC236}">
                <a16:creationId xmlns:a16="http://schemas.microsoft.com/office/drawing/2014/main" id="{191DD3D9-7257-53D7-00BD-459F1730F51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37201" y="5376457"/>
            <a:ext cx="730250" cy="730250"/>
          </a:xfrm>
          <a:prstGeom prst="rect">
            <a:avLst/>
          </a:prstGeom>
        </p:spPr>
      </p:pic>
      <p:pic>
        <p:nvPicPr>
          <p:cNvPr id="7" name="Picture 6">
            <a:extLst>
              <a:ext uri="{FF2B5EF4-FFF2-40B4-BE49-F238E27FC236}">
                <a16:creationId xmlns:a16="http://schemas.microsoft.com/office/drawing/2014/main" id="{FADD8E3D-D609-3891-A39E-075F4C0E1D74}"/>
              </a:ext>
            </a:extLst>
          </p:cNvPr>
          <p:cNvPicPr>
            <a:picLocks noChangeAspect="1"/>
          </p:cNvPicPr>
          <p:nvPr/>
        </p:nvPicPr>
        <p:blipFill>
          <a:blip r:embed="rId5"/>
          <a:stretch>
            <a:fillRect/>
          </a:stretch>
        </p:blipFill>
        <p:spPr>
          <a:xfrm>
            <a:off x="7370135" y="1628554"/>
            <a:ext cx="4114800" cy="4114800"/>
          </a:xfrm>
          <a:prstGeom prst="rect">
            <a:avLst/>
          </a:prstGeom>
        </p:spPr>
      </p:pic>
    </p:spTree>
    <p:extLst>
      <p:ext uri="{BB962C8B-B14F-4D97-AF65-F5344CB8AC3E}">
        <p14:creationId xmlns:p14="http://schemas.microsoft.com/office/powerpoint/2010/main" val="2604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remove"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emplate>Office 2013 - 2022 Theme</Template>
  <Application>Microsoft Office PowerPoint</Application>
  <PresentationFormat>Widescreen</PresentationFormat>
  <Slides>15</Slides>
  <Notes>3</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2013 - 2022 Theme</vt:lpstr>
      <vt:lpstr>Understanding Health Patterns: Associations Between Lifestyle, Chronic Disease, and Demographics in the BRFSS Dataset </vt:lpstr>
      <vt:lpstr>Introduction</vt:lpstr>
      <vt:lpstr>Question 1:  How does the number of days a person engages in physical activity influence their general health status? </vt:lpstr>
      <vt:lpstr>Question 2:  How do different income brackets affect the likelihood of being diagnosed with chronic health conditions such as diabetes, high blood pressure, and high cholesterol?</vt:lpstr>
      <vt:lpstr>Question 3:  How do smoking habits and alcohol consumption influence the likelihood of developing chronic conditions such as high blood pressure and high cholesterol?</vt:lpstr>
      <vt:lpstr>Exploratory Data Analysis (EDA) - Data Cleaning</vt:lpstr>
      <vt:lpstr>                         Overview Of The Dataset</vt:lpstr>
      <vt:lpstr>  </vt:lpstr>
      <vt:lpstr>     Basic Insights of Numerical Variables</vt:lpstr>
      <vt:lpstr>Question 1: How does the number of days a person engages in physical activity influence their general health status?</vt:lpstr>
      <vt:lpstr> Question 2: How do different income brackets affect the likelihood of being diagnosed with chronic health conditions such as diabetes, high blood pressure, and high cholesterol? </vt:lpstr>
      <vt:lpstr>Question 3: How do smoking habits and alcohol consumption influence the likelihood of developing chronic conditions such as high blood pressure and high cholesterol?</vt:lpstr>
      <vt:lpstr>Random Forest Model for Chronic Health Conditions </vt:lpstr>
      <vt:lpstr>Random Forest Confusion Matrix </vt:lpstr>
      <vt:lpstr>                               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Adanse, Amy</dc:creator>
  <cp:revision>1</cp:revision>
  <dcterms:created xsi:type="dcterms:W3CDTF">2024-11-25T23:42:15Z</dcterms:created>
  <dcterms:modified xsi:type="dcterms:W3CDTF">2024-12-02T04:40:35Z</dcterms:modified>
</cp:coreProperties>
</file>